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6"/>
  </p:notesMasterIdLst>
  <p:sldIdLst>
    <p:sldId id="312" r:id="rId3"/>
    <p:sldId id="258" r:id="rId4"/>
    <p:sldId id="259" r:id="rId5"/>
    <p:sldId id="301" r:id="rId6"/>
    <p:sldId id="314" r:id="rId7"/>
    <p:sldId id="315" r:id="rId8"/>
    <p:sldId id="317" r:id="rId9"/>
    <p:sldId id="316" r:id="rId10"/>
    <p:sldId id="318" r:id="rId11"/>
    <p:sldId id="319" r:id="rId12"/>
    <p:sldId id="320" r:id="rId13"/>
    <p:sldId id="313" r:id="rId14"/>
    <p:sldId id="31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DAAE-49A9-4371-9CAE-1F128A4C01B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1703-48BD-4280-9492-A539343292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3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1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AC1A-5328-0E06-E178-3560FCF3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25A8E-C1F0-A122-C877-0585922FA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53E2D-528E-EA14-7E0A-BDC1EB3A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85F7-9E18-0809-883B-317991858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5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91C0B-F378-FA46-CC28-37187B7B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D4A37-9807-256A-A393-5FD147A1C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74EE5-3A2E-7413-81E1-9BDA42347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80C16-0DC5-2B4F-0ECC-F3FA67F5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2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2829-01C8-407A-B2FE-3F16AD21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DDC2-E151-02D9-868B-633C233F5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407FE-AF1E-B106-64CC-79C2D19D1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CE98-7705-98BE-6220-F129BEB42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93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0C46-EF6D-00AC-62CC-155F74AA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2BC1B-14D6-6401-2BFF-0521F1457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D12D4-2A01-5FD0-B2DE-021AF2FF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76E3B-1439-E07F-881F-23C788BBD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25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17FA-EA7D-A297-81FE-E41EC5FC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18B2B-45D9-6FDD-642C-34EFC708C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21352-C543-99C2-A355-B22E80CE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8BBD-AB5A-F814-18DE-C398599EB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47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A2E4-259B-588A-9370-D5DB7B4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85FA2-650C-626A-873A-ADCF2C9B5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5BD84-9F03-3771-74E6-27F10D05C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A295-D887-F4A2-F420-25445B7AB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0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6D7-99D0-248B-9386-395492C1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53E3E-A9B0-0928-B1F7-952AF18D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5C44F-C618-7D09-6727-EDC0ACC00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175E-62FE-7E96-7344-1DBA0D21A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0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4FF9-EABA-80B3-DAD5-627ADC34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B22E1-D02A-1551-1A10-C29AF211F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14B41-E25F-4956-D603-29F086A74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DC986-3E83-6E44-3E24-EC4C41B7D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0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730-0535-4325-A862-C41282738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B469-CFF5-4858-ABD7-FA07445A0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ED71-2B21-4E56-81F6-CB58D1C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40B2-311C-435C-BC2A-0035E99B0381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4C3A-D686-4162-B54B-042D8E41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66A9-0693-4315-900F-1515832C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E44D-1D63-4E2E-A90F-7F659EDB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4347E-936C-4B6D-AEE9-54625F187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1610-1463-4FA6-A6F1-26FC412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03B-C825-4802-A2D0-FD58862B6825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9266-8D03-494E-82B5-6ECF9391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9AAC-B949-445B-B7C6-44FD19F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8FB65-63EB-453D-8010-11ACE3AD9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264CF-AC36-42D0-8C75-64671BC1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77AD-B93C-4BCD-8760-AB54A415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135-1919-4FB8-8986-DFC8D5ED20C0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9628-F1DE-4D35-B864-FA397F6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95AB-0B21-46B9-92E0-477EB586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84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010" y="699896"/>
            <a:ext cx="59359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B7F6-1AA2-4C37-8B09-64E1D1A3DD86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84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8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2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0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3C7F-9821-48FF-A052-4A556A46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CC0A-F12A-4DE2-B960-3E736BAB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57-EB6C-4938-9257-96071E7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A1CA-19A7-42F3-BD10-D333C3A508F7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6021-1489-453C-9D0F-A86F3616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6BAB-1A8A-40EF-8560-C6645970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0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89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4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4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8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42DC-3109-4524-A16D-BC134B04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6C9C-7BED-4F9E-940D-30A2A5EF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B8A1-2271-46E8-AD09-68B4C15D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BAA0-75E4-4937-8AEF-28E93756B0EA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70B-E2E4-486E-974E-F6E746C0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493C-E31A-4D63-A528-F687C1E1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6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087-A2DE-40ED-A0C7-6C9828B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380C-1F92-49DA-899C-A1F907A0D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A1FA-CA99-4E7D-BBB7-89CC81DF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8BE2-09A6-4BC0-8695-E993489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09-0E0A-414A-9137-E7F36F0EE69C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F5D06-612A-4163-A2AB-F7405DB2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FA00-B84B-41BA-B419-943611D1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AC3-1D99-4501-BB03-38262D3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F575-900C-4DA5-B45A-C17A3259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BAC5D-AF69-4043-AA58-6CF20B5C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E6EB-56D9-45AF-98B2-4055A151B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17B11-706E-4D18-A364-7CC60B8D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09C32-AC10-4F76-B9B7-342C3530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7ADE-758F-42EA-AF12-932B905B1CD2}" type="datetime1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B1DF9-10DC-4BE7-A528-1748CC06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9C78-1A16-4742-B1DB-A5B4A93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6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9E5-CA3A-4737-9AF3-751A787B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5AB06-ACA0-471F-AEC6-0011194F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8BF-C1A9-4B5F-B61B-26057976F397}" type="datetime1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AB11-3BC6-4748-841A-3F021A08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D8BB-1B8B-4EB1-B1F5-6DFB45D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6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F0504-927C-4D21-9B48-390AEE49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72D-9C7B-4EA6-9ED4-4AF625CBBF64}" type="datetime1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D52FE-5139-4781-B0A9-BE88BD9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5BB7-4871-4D8F-B59C-8493A872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CD7-32D5-4A9F-8480-A12583C6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5392-DBC8-496A-BEFE-44129D71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3567-7F3B-46D1-82CA-F3EE109C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1B5D-A290-41EF-8F65-1BE10F4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4909-DC8F-4A3C-9F36-1F462592370C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3946-AD1C-4C4F-A58D-1174F550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EB6F-8344-4468-9A25-1ED06B7F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3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998-6B4F-4AE3-A63D-1F141C68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3D77F-0CE2-4745-8A4E-44F20130D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1537D-192F-4E95-83C3-D76B38D18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9C35-E9B2-4D43-974F-77F8DBD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DB12-3391-4B6A-9A7F-ECFE1F81B3D0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5D92-E9EE-4376-87DD-D19A6E64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31D4-4CA6-4ED9-873D-5E442FF9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1905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55133-4E52-4DFD-8F0C-3176AC91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1209C-5086-42FB-A988-5E1095BB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6AD6-F180-4842-9AE4-2C4220DA6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2A86-645B-4FF8-BD3D-6D8452784F60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07E0-7AD8-4E17-B3C2-E1891A957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C2A8-6D78-49F9-A3C9-7CA540F6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A068B-C894-40B2-AA24-F7F9A7F9A0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990600" cy="101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74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gdchmumbai.org/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deangdch_Mumbai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4082141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8" name="object 8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800" y="2438400"/>
            <a:ext cx="3775473" cy="2972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30572" y="2833013"/>
            <a:ext cx="626766" cy="662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4400" y="5105400"/>
            <a:ext cx="78486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b="1" spc="-20" dirty="0">
                <a:solidFill>
                  <a:srgbClr val="99244F"/>
                </a:solidFill>
                <a:latin typeface="Calibri"/>
                <a:cs typeface="Calibri"/>
              </a:rPr>
              <a:t>DEPARTMENT</a:t>
            </a:r>
            <a:r>
              <a:rPr b="1" spc="5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99244F"/>
                </a:solidFill>
                <a:latin typeface="Calibri"/>
                <a:cs typeface="Calibri"/>
              </a:rPr>
              <a:t>OF</a:t>
            </a:r>
            <a:r>
              <a:rPr b="1" spc="10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99244F"/>
                </a:solidFill>
                <a:latin typeface="Calibri"/>
                <a:cs typeface="Calibri"/>
              </a:rPr>
              <a:t>PE</a:t>
            </a:r>
            <a:r>
              <a:rPr lang="en-IN" b="1" spc="-10" dirty="0">
                <a:solidFill>
                  <a:srgbClr val="99244F"/>
                </a:solidFill>
                <a:latin typeface="Calibri"/>
                <a:cs typeface="Calibri"/>
              </a:rPr>
              <a:t>DIATRIC AND PREVENTIVE DENTISTRY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PRESENTED BY: DR.MEDHA H TANNA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3581400"/>
            <a:ext cx="76075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GOVERNMENT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DENTAL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COLLEGE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HOSPITAL,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MUMBAI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20929" y="403339"/>
            <a:ext cx="5997522" cy="938939"/>
          </a:xfrm>
          <a:prstGeom prst="rect">
            <a:avLst/>
          </a:prstGeom>
        </p:spPr>
        <p:txBody>
          <a:bodyPr vert="horz" wrap="square" lIns="0" tIns="381218" rIns="0" bIns="0" rtlCol="0" anchor="ctr">
            <a:spAutoFit/>
          </a:bodyPr>
          <a:lstStyle/>
          <a:p>
            <a:pPr marL="1123950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PUBLIC SPEAKING</a:t>
            </a:r>
            <a:endParaRPr lang="en-IN" sz="36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3FEA4-377A-63C8-7C15-B5474A7776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611848" cy="609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B3D0DE-5C4C-3F0D-7CD0-80837CC04D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22" end="3713.895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62839" y="2877173"/>
            <a:ext cx="487363" cy="487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6258F3-CF19-6368-9AD4-31E1C13022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41514"/>
            <a:ext cx="1143000" cy="130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9"/>
    </mc:Choice>
    <mc:Fallback xmlns="">
      <p:transition spd="slow" advTm="12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87" objId="15"/>
        <p14:stopEvt time="1130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0F8A-F466-81E8-B4FE-891ACAD0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90565E-CED2-52B3-9698-015335333345}"/>
              </a:ext>
            </a:extLst>
          </p:cNvPr>
          <p:cNvSpPr txBox="1"/>
          <p:nvPr/>
        </p:nvSpPr>
        <p:spPr>
          <a:xfrm>
            <a:off x="152400" y="914400"/>
            <a:ext cx="4343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 Using Visual Aids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5AD70E-F374-A45A-35BE-87AB66C3726E}"/>
              </a:ext>
            </a:extLst>
          </p:cNvPr>
          <p:cNvSpPr txBox="1"/>
          <p:nvPr/>
        </p:nvSpPr>
        <p:spPr>
          <a:xfrm>
            <a:off x="76200" y="1531620"/>
            <a:ext cx="120396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Slides: Keep slides simple (avoid too much text).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Props: Use relevant props to support your message.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Charts/Graphs: Visual representations of data can be effective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DDC67-52F3-D549-3733-B4BAEC1AD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57EA-7EC7-4624-E685-826A0F4A48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BE05F-BC91-760E-88B5-7E9C9A18196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27D08F-6F55-C94D-081E-63AEC2A8BA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" end="1365.08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4"/>
    </mc:Choice>
    <mc:Fallback xmlns="">
      <p:transition spd="slow" advTm="18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3" objId="4"/>
        <p14:stopEvt time="18735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F738-FD54-4590-944E-5A5D264A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57CB66-CF65-5F38-AA10-7C9AB5F948C4}"/>
              </a:ext>
            </a:extLst>
          </p:cNvPr>
          <p:cNvSpPr txBox="1"/>
          <p:nvPr/>
        </p:nvSpPr>
        <p:spPr>
          <a:xfrm>
            <a:off x="152400" y="914400"/>
            <a:ext cx="5029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Practicing Your Speech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A105F70-2E30-3081-47BF-E933CFC77F7B}"/>
              </a:ext>
            </a:extLst>
          </p:cNvPr>
          <p:cNvSpPr txBox="1"/>
          <p:nvPr/>
        </p:nvSpPr>
        <p:spPr>
          <a:xfrm>
            <a:off x="76200" y="1531620"/>
            <a:ext cx="120396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Rehearse: Practice in front of a mirror or with a friend.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Record Yourself: Helps identify areas for improvement.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Adjust for Timing: Ensure your speech fits within the allotted time.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61749-9CF9-2636-AA57-0053D9769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4F647-5AC4-D49D-F32D-8F827CB6F2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AA2A1-122B-C2D2-5DA3-23D9D16CE95A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5BC9B9-0D18-5872-4AD0-8D4EC4CD4D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32" end="1383.240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0"/>
    </mc:Choice>
    <mc:Fallback xmlns="">
      <p:transition spd="slow" advTm="1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4" objId="4"/>
        <p14:stopEvt time="19183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BF91D-EFCE-6343-4C09-4C6F94DD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6DB984-B32B-C34F-F809-D7DAFB30960F}"/>
              </a:ext>
            </a:extLst>
          </p:cNvPr>
          <p:cNvSpPr txBox="1"/>
          <p:nvPr/>
        </p:nvSpPr>
        <p:spPr>
          <a:xfrm>
            <a:off x="152400" y="914400"/>
            <a:ext cx="32442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CONCLUSION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771FBD-B940-4859-C7CC-69A901419825}"/>
              </a:ext>
            </a:extLst>
          </p:cNvPr>
          <p:cNvSpPr txBox="1"/>
          <p:nvPr/>
        </p:nvSpPr>
        <p:spPr>
          <a:xfrm>
            <a:off x="76200" y="1531620"/>
            <a:ext cx="120396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Recap: Public speaking is a skill that improves with practice.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Key Takeaway: Confidence, preparation, and engagement are the keys to success.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Final Quote: “The only way to get better at public speaking is to speak publicly.”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400" dirty="0">
                <a:cs typeface="Calibri"/>
              </a:rPr>
              <a:t>                                                 Thank you for your attention</a:t>
            </a:r>
            <a:r>
              <a:rPr lang="en-GB" sz="2400" dirty="0">
                <a:latin typeface="Calibri"/>
                <a:cs typeface="Calibri"/>
              </a:rPr>
              <a:t>.</a:t>
            </a:r>
            <a:endParaRPr lang="en-GB"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9BF1D-E915-F3EF-421C-1C6EFA085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BE91A-DF99-0423-1B36-D25A61C7B4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D644C-15B7-EDD3-6329-A57A4472FD19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887A2D-BC0F-F9BC-77DC-367A918BD7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37" end="1495.09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36049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5"/>
    </mc:Choice>
    <mc:Fallback xmlns="">
      <p:transition spd="slow" advTm="1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7" objId="8"/>
        <p14:stopEvt time="18058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3760407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4" name="object 4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0102" y="4029041"/>
            <a:ext cx="351923" cy="469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4365" y="4809680"/>
            <a:ext cx="406561" cy="542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800" y="2133600"/>
            <a:ext cx="3927873" cy="328255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44860" y="2890292"/>
            <a:ext cx="262753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030A0"/>
                </a:solidFill>
                <a:latin typeface="+mn-lt"/>
              </a:rPr>
              <a:t>THANK</a:t>
            </a:r>
            <a:r>
              <a:rPr sz="3600" b="1" spc="-114" dirty="0">
                <a:solidFill>
                  <a:srgbClr val="7030A0"/>
                </a:solidFill>
                <a:latin typeface="+mn-lt"/>
              </a:rPr>
              <a:t> </a:t>
            </a:r>
            <a:r>
              <a:rPr sz="3600" b="1" spc="-25" dirty="0">
                <a:solidFill>
                  <a:srgbClr val="7030A0"/>
                </a:solidFill>
                <a:latin typeface="+mn-lt"/>
              </a:rPr>
              <a:t>YOU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9944" y="4169414"/>
            <a:ext cx="22142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9"/>
              </a:rPr>
              <a:t>deangdch_Mumbai@yahoo.com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2600" y="4953000"/>
            <a:ext cx="200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0"/>
              </a:rPr>
              <a:t>http://www.gdchmumbai.org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"/>
    </mc:Choice>
    <mc:Fallback xmlns="">
      <p:transition spd="slow" advTm="36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83623"/>
            <a:ext cx="515467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7030A0"/>
                </a:solidFill>
                <a:latin typeface="+mn-lt"/>
              </a:rPr>
              <a:t>CONTENT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839E-E31E-4D49-BA9B-8678E78EA813}"/>
              </a:ext>
            </a:extLst>
          </p:cNvPr>
          <p:cNvSpPr txBox="1"/>
          <p:nvPr/>
        </p:nvSpPr>
        <p:spPr>
          <a:xfrm flipH="1">
            <a:off x="0" y="1524000"/>
            <a:ext cx="121920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Fear of Public Speaking &amp; Key Elements of Public Speaking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Your Speech &amp; Effective Use of Language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Non-Verbal Communication &amp; Voice Control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Visual Aids &amp; Practicing Your Speech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79682-7841-46C6-BC2E-4C6B6E63AEA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2558E-5F42-BFBB-1D5F-1DF05780C4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9" end="1891.51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85" objId="3"/>
        <p14:stopEvt time="475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32905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+mn-lt"/>
              </a:rPr>
              <a:t>INTRODUCTION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600200"/>
            <a:ext cx="10744200" cy="3374642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535"/>
              </a:spcBef>
              <a:tabLst>
                <a:tab pos="299720" algn="l"/>
              </a:tabLst>
            </a:pPr>
            <a:r>
              <a:rPr lang="en-GB" sz="2400" b="1" spc="-10" dirty="0">
                <a:cs typeface="Calibri"/>
              </a:rPr>
              <a:t>	Why Public Speaking Matters?</a:t>
            </a: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en-GB" sz="2400" spc="-10" dirty="0">
                <a:cs typeface="Calibri"/>
              </a:rPr>
              <a:t>	Builds confidence and leadership.</a:t>
            </a: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en-GB" sz="2400" spc="-10" dirty="0">
                <a:cs typeface="Calibri"/>
              </a:rPr>
              <a:t>	Enhances professional and personal communication.</a:t>
            </a: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en-GB" sz="2400" spc="-10" dirty="0">
                <a:cs typeface="Calibri"/>
              </a:rPr>
              <a:t>	Engages and influences audiences.</a:t>
            </a:r>
          </a:p>
          <a:p>
            <a:pPr marL="12065">
              <a:lnSpc>
                <a:spcPct val="100000"/>
              </a:lnSpc>
              <a:spcBef>
                <a:spcPts val="1535"/>
              </a:spcBef>
              <a:tabLst>
                <a:tab pos="299720" algn="l"/>
              </a:tabLst>
            </a:pPr>
            <a:endParaRPr lang="en-US" sz="2400" spc="-1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endParaRPr lang="en-US" sz="2400" spc="-1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177DA-3991-51A7-992C-5FA611368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5BB86-860F-49D5-B5CB-6760302196E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74B2E4-D97D-D26C-C758-6BFCE7D2AB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76" end="2172.35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6"/>
    </mc:Choice>
    <mc:Fallback xmlns="">
      <p:transition spd="slow" advTm="1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9" objId="9"/>
        <p14:stopEvt time="13783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74676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600" b="1" dirty="0">
                <a:solidFill>
                  <a:srgbClr val="7030A0"/>
                </a:solidFill>
                <a:cs typeface="Calibri"/>
              </a:rPr>
              <a:t>The Fear of Public Speaking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531620"/>
            <a:ext cx="120396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Common Fears: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400" dirty="0">
                <a:cs typeface="Calibri"/>
              </a:rPr>
              <a:t>     	Nervousness, forgetting lines, judgment.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400" dirty="0">
                <a:cs typeface="Calibri"/>
              </a:rPr>
              <a:t>     	Statistic: 75% of people experience fear of speaking in public.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400" dirty="0">
                <a:cs typeface="Calibri"/>
              </a:rPr>
              <a:t>         •	</a:t>
            </a:r>
            <a:r>
              <a:rPr lang="en-GB" sz="2400" u="sng" dirty="0">
                <a:cs typeface="Calibri"/>
              </a:rPr>
              <a:t>Overcoming fear starts with preparation and practice.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71E33-D793-DC7F-36C2-30636F709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0F997-D314-4E03-AD21-C81571A82D8C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A7769D-C112-C287-4EDE-6433CE130B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2" end="1964.68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8"/>
    </mc:Choice>
    <mc:Fallback xmlns="">
      <p:transition spd="slow" advTm="1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1" objId="4"/>
        <p14:stopEvt time="16266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4E1F-532C-0BE6-80A6-639C10DD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14AD43-A40F-29D2-5273-C4C7EE724B93}"/>
              </a:ext>
            </a:extLst>
          </p:cNvPr>
          <p:cNvSpPr txBox="1"/>
          <p:nvPr/>
        </p:nvSpPr>
        <p:spPr>
          <a:xfrm>
            <a:off x="152400" y="914400"/>
            <a:ext cx="89916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600" b="1" dirty="0">
                <a:solidFill>
                  <a:srgbClr val="7030A0"/>
                </a:solidFill>
                <a:cs typeface="Calibri"/>
              </a:rPr>
              <a:t>Key Elements of Public Speaking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E9DDBF-15FA-B91A-24B6-B1E49CAAC0E1}"/>
              </a:ext>
            </a:extLst>
          </p:cNvPr>
          <p:cNvSpPr txBox="1"/>
          <p:nvPr/>
        </p:nvSpPr>
        <p:spPr>
          <a:xfrm>
            <a:off x="76200" y="1531620"/>
            <a:ext cx="120396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 Content: What you say.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 Delivery: How you say it.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 Audience: Who you are speaking to.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 Purpose: Why you are speaking.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C630-DC5F-93B4-E6A7-517578E1E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823B-C7B4-2CB1-4448-F5543D588B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0E11D-3493-4946-FC0A-2B3B3EAAF06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4E6925-DFA5-218A-4E28-F02AD3BD87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0" end="2317.37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246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3"/>
    </mc:Choice>
    <mc:Fallback xmlns="">
      <p:transition spd="slow" advTm="14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4" objId="4"/>
        <p14:stopEvt time="1415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8219-C24F-70DF-45FE-14DF2C56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4FA275-14EC-AC17-4F64-0C4A17AEDDA8}"/>
              </a:ext>
            </a:extLst>
          </p:cNvPr>
          <p:cNvSpPr txBox="1"/>
          <p:nvPr/>
        </p:nvSpPr>
        <p:spPr>
          <a:xfrm>
            <a:off x="152400" y="914400"/>
            <a:ext cx="53340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Preparing Your Speech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AB8190-8FFF-DD91-398F-21005098B0D1}"/>
              </a:ext>
            </a:extLst>
          </p:cNvPr>
          <p:cNvSpPr txBox="1"/>
          <p:nvPr/>
        </p:nvSpPr>
        <p:spPr>
          <a:xfrm>
            <a:off x="76200" y="1531620"/>
            <a:ext cx="120396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Understand Your Purpose: Inform, persuade, entertain.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Know Your Audience: Tailor the message to their needs and interests.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Research: Back up your points with data and examples.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38541-288E-3957-A894-BC857D4E2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43F53-B8E3-A343-4538-3D1B38769F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1BD35-0C06-8710-720D-D33B9901634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03A708-3384-F5A4-2217-63E438FFD0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16" end="1537.57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2"/>
    </mc:Choice>
    <mc:Fallback xmlns="">
      <p:transition spd="slow" advTm="1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2" objId="4"/>
        <p14:stopEvt time="17949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61E3-1F86-9AE3-53E1-0B9938FB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5BA683-AFF9-B3DE-BCAA-9E460C32F671}"/>
              </a:ext>
            </a:extLst>
          </p:cNvPr>
          <p:cNvSpPr txBox="1"/>
          <p:nvPr/>
        </p:nvSpPr>
        <p:spPr>
          <a:xfrm>
            <a:off x="152400" y="914400"/>
            <a:ext cx="7010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Effective Use of Language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1305F5-19CB-A0E8-6067-5871834C244E}"/>
              </a:ext>
            </a:extLst>
          </p:cNvPr>
          <p:cNvSpPr txBox="1"/>
          <p:nvPr/>
        </p:nvSpPr>
        <p:spPr>
          <a:xfrm>
            <a:off x="76200" y="1531620"/>
            <a:ext cx="120396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Clarity: Simple, clear, and concise.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Vivid Imagery: Use metaphors, analogies, and vivid descriptions.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Tone &amp; Pace: Vary your tone, speed, and volume for emphasis.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GB" sz="2400" dirty="0"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1033-F903-73E7-9E7D-9DFDECC2A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60CB-C4DF-C459-2B33-36C7B42002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FBD2-F30E-4ED1-EBFB-8AC2762C4D64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0142B-1F98-91D9-FCE6-D1DD2F261E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1" end="863.80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5" objId="4"/>
        <p14:stopEvt time="2403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BA2F-D4CD-B504-C700-BEFF76DC5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8CC249-B97E-9022-8EAF-CC93725832D0}"/>
              </a:ext>
            </a:extLst>
          </p:cNvPr>
          <p:cNvSpPr txBox="1"/>
          <p:nvPr/>
        </p:nvSpPr>
        <p:spPr>
          <a:xfrm>
            <a:off x="152400" y="914400"/>
            <a:ext cx="5638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Non-Verbal Communication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442AE-C4E1-0473-FD4C-B89B5F5A2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B676-D47F-2DBF-AA32-8DE59F464C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D87B1-1DD3-E270-85BF-AAFAAF34D5A0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21305F5-19CB-A0E8-6067-5871834C244E}"/>
              </a:ext>
            </a:extLst>
          </p:cNvPr>
          <p:cNvSpPr txBox="1"/>
          <p:nvPr/>
        </p:nvSpPr>
        <p:spPr>
          <a:xfrm>
            <a:off x="76200" y="1531620"/>
            <a:ext cx="120396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Body Language: Eye contact, gestures, posture.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Facial Expressions: Match emotions with words.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dirty="0">
                <a:cs typeface="Calibri"/>
              </a:rPr>
              <a:t>	Movement: Use the stage or space effectively.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GB" sz="2400" dirty="0"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100386-0185-976A-22B5-6BFDE271D5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3" end="1282.59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1"/>
    </mc:Choice>
    <mc:Fallback xmlns="">
      <p:transition spd="slow" advTm="1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6" objId="3"/>
        <p14:stopEvt time="17375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0B76-750E-E12A-E9C6-8A4A07F0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44DB66-496D-E3CD-D969-A18E6253C2A9}"/>
              </a:ext>
            </a:extLst>
          </p:cNvPr>
          <p:cNvSpPr txBox="1"/>
          <p:nvPr/>
        </p:nvSpPr>
        <p:spPr>
          <a:xfrm>
            <a:off x="152400" y="914400"/>
            <a:ext cx="4876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Voice Control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D173B8-E7F0-4D50-0BEF-61B6A77D9C5A}"/>
              </a:ext>
            </a:extLst>
          </p:cNvPr>
          <p:cNvSpPr txBox="1"/>
          <p:nvPr/>
        </p:nvSpPr>
        <p:spPr>
          <a:xfrm>
            <a:off x="76200" y="1531620"/>
            <a:ext cx="120396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Volume: Speak loudly enough to be heard by everyone.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Pitch: Avoid monotony; vary your pitch to add interest.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	Pacing: Don't rush—give time for the audience to absorb the message.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29C-2874-0DEA-91C6-DBE763CBB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EB3DC-CE72-A091-A343-078B785C38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8E23E-82EB-23F2-8475-A5720E31D4A3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B6773B-0004-DD4C-0E08-04595215AC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0" end="1124.43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3" objId="4"/>
        <p14:stopEvt time="18776" objId="4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567</Words>
  <Application>Microsoft Office PowerPoint</Application>
  <PresentationFormat>Widescreen</PresentationFormat>
  <Paragraphs>80</Paragraphs>
  <Slides>13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Wingdings</vt:lpstr>
      <vt:lpstr>Office Theme</vt:lpstr>
      <vt:lpstr>1_Office Theme</vt:lpstr>
      <vt:lpstr>PUBLIC SPEAKING</vt:lpstr>
      <vt:lpstr>CONTENT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IQAC NAAC</dc:creator>
  <cp:lastModifiedBy>akanksha makode</cp:lastModifiedBy>
  <cp:revision>100</cp:revision>
  <dcterms:created xsi:type="dcterms:W3CDTF">2023-09-19T16:42:09Z</dcterms:created>
  <dcterms:modified xsi:type="dcterms:W3CDTF">2024-12-21T07:36:23Z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2023-09-19T00:00:00Z</vt:filetime>
  </property>
</Properties>
</file>