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  <p:sldMasterId id="2147483692" r:id="rId2"/>
  </p:sldMasterIdLst>
  <p:notesMasterIdLst>
    <p:notesMasterId r:id="rId16"/>
  </p:notesMasterIdLst>
  <p:sldIdLst>
    <p:sldId id="312" r:id="rId3"/>
    <p:sldId id="258" r:id="rId4"/>
    <p:sldId id="259" r:id="rId5"/>
    <p:sldId id="315" r:id="rId6"/>
    <p:sldId id="322" r:id="rId7"/>
    <p:sldId id="327" r:id="rId8"/>
    <p:sldId id="328" r:id="rId9"/>
    <p:sldId id="329" r:id="rId10"/>
    <p:sldId id="323" r:id="rId11"/>
    <p:sldId id="324" r:id="rId12"/>
    <p:sldId id="325" r:id="rId13"/>
    <p:sldId id="313" r:id="rId14"/>
    <p:sldId id="311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660"/>
  </p:normalViewPr>
  <p:slideViewPr>
    <p:cSldViewPr>
      <p:cViewPr varScale="1">
        <p:scale>
          <a:sx n="78" d="100"/>
          <a:sy n="78" d="100"/>
        </p:scale>
        <p:origin x="787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AD501-8CCA-44FB-BFA8-1AF2E8FEEF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CFE81029-CB15-40D2-AB49-1CF3425AEF0F}">
      <dgm:prSet/>
      <dgm:spPr/>
      <dgm:t>
        <a:bodyPr/>
        <a:lstStyle/>
        <a:p>
          <a:r>
            <a:rPr lang="en-US" b="1" dirty="0"/>
            <a:t>Clarity</a:t>
          </a:r>
          <a:endParaRPr lang="en-IN" dirty="0"/>
        </a:p>
      </dgm:t>
    </dgm:pt>
    <dgm:pt modelId="{11288CF5-BACD-4A92-871D-E013B00615AA}" type="parTrans" cxnId="{0022FAEC-26FF-45F2-B20B-ED1C478E08CB}">
      <dgm:prSet/>
      <dgm:spPr/>
      <dgm:t>
        <a:bodyPr/>
        <a:lstStyle/>
        <a:p>
          <a:endParaRPr lang="en-IN"/>
        </a:p>
      </dgm:t>
    </dgm:pt>
    <dgm:pt modelId="{8DA8CDEC-C35D-486B-B1A4-E4949F9ECED7}" type="sibTrans" cxnId="{0022FAEC-26FF-45F2-B20B-ED1C478E08CB}">
      <dgm:prSet/>
      <dgm:spPr/>
      <dgm:t>
        <a:bodyPr/>
        <a:lstStyle/>
        <a:p>
          <a:endParaRPr lang="en-IN"/>
        </a:p>
      </dgm:t>
    </dgm:pt>
    <dgm:pt modelId="{7E42A6B0-B065-4DA5-9A15-CDE16694C0B3}">
      <dgm:prSet/>
      <dgm:spPr/>
      <dgm:t>
        <a:bodyPr/>
        <a:lstStyle/>
        <a:p>
          <a:r>
            <a:rPr lang="en-US"/>
            <a:t>Use simple, direct language.</a:t>
          </a:r>
          <a:endParaRPr lang="en-IN"/>
        </a:p>
      </dgm:t>
    </dgm:pt>
    <dgm:pt modelId="{4EB978CB-0C3D-417C-90E2-446BE8B67940}" type="parTrans" cxnId="{9C0B920D-4419-4B80-B3B9-53A5BE7CA61E}">
      <dgm:prSet/>
      <dgm:spPr/>
      <dgm:t>
        <a:bodyPr/>
        <a:lstStyle/>
        <a:p>
          <a:endParaRPr lang="en-IN"/>
        </a:p>
      </dgm:t>
    </dgm:pt>
    <dgm:pt modelId="{7ADF4842-7EC0-4DD6-ABA2-7D88E5BA4807}" type="sibTrans" cxnId="{9C0B920D-4419-4B80-B3B9-53A5BE7CA61E}">
      <dgm:prSet/>
      <dgm:spPr/>
      <dgm:t>
        <a:bodyPr/>
        <a:lstStyle/>
        <a:p>
          <a:endParaRPr lang="en-IN"/>
        </a:p>
      </dgm:t>
    </dgm:pt>
    <dgm:pt modelId="{B165D9ED-6754-4DE7-B05D-1BD5A7E43ED6}">
      <dgm:prSet/>
      <dgm:spPr/>
      <dgm:t>
        <a:bodyPr/>
        <a:lstStyle/>
        <a:p>
          <a:r>
            <a:rPr lang="en-US"/>
            <a:t>Avoid jargon unless necessary.</a:t>
          </a:r>
          <a:endParaRPr lang="en-IN"/>
        </a:p>
      </dgm:t>
    </dgm:pt>
    <dgm:pt modelId="{9D961603-7421-4B3E-BF95-A4D7FCF2F8E8}" type="parTrans" cxnId="{21325325-D267-4954-A6FE-A21C59E9D79F}">
      <dgm:prSet/>
      <dgm:spPr/>
      <dgm:t>
        <a:bodyPr/>
        <a:lstStyle/>
        <a:p>
          <a:endParaRPr lang="en-IN"/>
        </a:p>
      </dgm:t>
    </dgm:pt>
    <dgm:pt modelId="{58CEB77D-8A47-42F1-9B6C-A7C59807E70A}" type="sibTrans" cxnId="{21325325-D267-4954-A6FE-A21C59E9D79F}">
      <dgm:prSet/>
      <dgm:spPr/>
      <dgm:t>
        <a:bodyPr/>
        <a:lstStyle/>
        <a:p>
          <a:endParaRPr lang="en-IN"/>
        </a:p>
      </dgm:t>
    </dgm:pt>
    <dgm:pt modelId="{45466AF0-BEC9-48C1-8537-89754ECE5785}">
      <dgm:prSet/>
      <dgm:spPr/>
      <dgm:t>
        <a:bodyPr/>
        <a:lstStyle/>
        <a:p>
          <a:r>
            <a:rPr lang="en-US" b="1"/>
            <a:t>Conciseness</a:t>
          </a:r>
          <a:endParaRPr lang="en-IN"/>
        </a:p>
      </dgm:t>
    </dgm:pt>
    <dgm:pt modelId="{4032AADE-A9DA-4F52-9F8F-E87F2A5453DF}" type="parTrans" cxnId="{03842551-F802-4193-A79A-8332ECDC9FDD}">
      <dgm:prSet/>
      <dgm:spPr/>
      <dgm:t>
        <a:bodyPr/>
        <a:lstStyle/>
        <a:p>
          <a:endParaRPr lang="en-IN"/>
        </a:p>
      </dgm:t>
    </dgm:pt>
    <dgm:pt modelId="{934F2FEB-F9DC-4E5D-A383-26B70802E3B2}" type="sibTrans" cxnId="{03842551-F802-4193-A79A-8332ECDC9FDD}">
      <dgm:prSet/>
      <dgm:spPr/>
      <dgm:t>
        <a:bodyPr/>
        <a:lstStyle/>
        <a:p>
          <a:endParaRPr lang="en-IN"/>
        </a:p>
      </dgm:t>
    </dgm:pt>
    <dgm:pt modelId="{DA1245FC-2A60-4322-ADE1-D8CDCA34334A}">
      <dgm:prSet/>
      <dgm:spPr/>
      <dgm:t>
        <a:bodyPr/>
        <a:lstStyle/>
        <a:p>
          <a:r>
            <a:rPr lang="en-US"/>
            <a:t>Be brief but comprehensive.</a:t>
          </a:r>
          <a:endParaRPr lang="en-IN"/>
        </a:p>
      </dgm:t>
    </dgm:pt>
    <dgm:pt modelId="{B1849E25-B8D3-4C89-BD46-20DF3412D40A}" type="parTrans" cxnId="{FFCC2B2B-BC20-4148-93C7-035A04352C98}">
      <dgm:prSet/>
      <dgm:spPr/>
      <dgm:t>
        <a:bodyPr/>
        <a:lstStyle/>
        <a:p>
          <a:endParaRPr lang="en-IN"/>
        </a:p>
      </dgm:t>
    </dgm:pt>
    <dgm:pt modelId="{6F5AD3E8-BBAD-4C8F-9C60-5CF55B6B6572}" type="sibTrans" cxnId="{FFCC2B2B-BC20-4148-93C7-035A04352C98}">
      <dgm:prSet/>
      <dgm:spPr/>
      <dgm:t>
        <a:bodyPr/>
        <a:lstStyle/>
        <a:p>
          <a:endParaRPr lang="en-IN"/>
        </a:p>
      </dgm:t>
    </dgm:pt>
    <dgm:pt modelId="{977AB372-F88E-499F-9843-6AB2270DC45D}">
      <dgm:prSet/>
      <dgm:spPr/>
      <dgm:t>
        <a:bodyPr/>
        <a:lstStyle/>
        <a:p>
          <a:r>
            <a:rPr lang="en-US"/>
            <a:t>Eliminate unnecessary words.</a:t>
          </a:r>
          <a:endParaRPr lang="en-IN"/>
        </a:p>
      </dgm:t>
    </dgm:pt>
    <dgm:pt modelId="{2EF50EC9-0046-4FFF-ADB0-EF7DE055DDC5}" type="parTrans" cxnId="{07160610-BE73-496B-9964-ADF46066F4D3}">
      <dgm:prSet/>
      <dgm:spPr/>
      <dgm:t>
        <a:bodyPr/>
        <a:lstStyle/>
        <a:p>
          <a:endParaRPr lang="en-IN"/>
        </a:p>
      </dgm:t>
    </dgm:pt>
    <dgm:pt modelId="{13F9A37A-24D4-47DC-83E0-258DA129F00F}" type="sibTrans" cxnId="{07160610-BE73-496B-9964-ADF46066F4D3}">
      <dgm:prSet/>
      <dgm:spPr/>
      <dgm:t>
        <a:bodyPr/>
        <a:lstStyle/>
        <a:p>
          <a:endParaRPr lang="en-IN"/>
        </a:p>
      </dgm:t>
    </dgm:pt>
    <dgm:pt modelId="{2FEAD08A-A171-472F-A042-EF34AFE76492}">
      <dgm:prSet/>
      <dgm:spPr/>
      <dgm:t>
        <a:bodyPr/>
        <a:lstStyle/>
        <a:p>
          <a:r>
            <a:rPr lang="en-US" b="1"/>
            <a:t>Tone and Style</a:t>
          </a:r>
          <a:endParaRPr lang="en-IN"/>
        </a:p>
      </dgm:t>
    </dgm:pt>
    <dgm:pt modelId="{3E7E4798-864D-40DB-9DC2-AA315C493BC9}" type="parTrans" cxnId="{A5C5833E-51B4-4750-9D79-CF687BEEAD53}">
      <dgm:prSet/>
      <dgm:spPr/>
      <dgm:t>
        <a:bodyPr/>
        <a:lstStyle/>
        <a:p>
          <a:endParaRPr lang="en-IN"/>
        </a:p>
      </dgm:t>
    </dgm:pt>
    <dgm:pt modelId="{6082B374-2DE3-44E2-8607-ECD7EC495847}" type="sibTrans" cxnId="{A5C5833E-51B4-4750-9D79-CF687BEEAD53}">
      <dgm:prSet/>
      <dgm:spPr/>
      <dgm:t>
        <a:bodyPr/>
        <a:lstStyle/>
        <a:p>
          <a:endParaRPr lang="en-IN"/>
        </a:p>
      </dgm:t>
    </dgm:pt>
    <dgm:pt modelId="{EB847257-0D91-4FB2-A328-D1D038C54190}">
      <dgm:prSet/>
      <dgm:spPr/>
      <dgm:t>
        <a:bodyPr/>
        <a:lstStyle/>
        <a:p>
          <a:r>
            <a:rPr lang="en-US"/>
            <a:t>Match the tone to the audience and context.</a:t>
          </a:r>
          <a:endParaRPr lang="en-IN"/>
        </a:p>
      </dgm:t>
    </dgm:pt>
    <dgm:pt modelId="{A04B9CF8-4F17-40EE-88DC-44D4E2BF9B87}" type="parTrans" cxnId="{95DCC5E7-88B2-47B9-B367-AA171C2EA910}">
      <dgm:prSet/>
      <dgm:spPr/>
      <dgm:t>
        <a:bodyPr/>
        <a:lstStyle/>
        <a:p>
          <a:endParaRPr lang="en-IN"/>
        </a:p>
      </dgm:t>
    </dgm:pt>
    <dgm:pt modelId="{B357A013-F836-46BC-B955-B52BAA8A037D}" type="sibTrans" cxnId="{95DCC5E7-88B2-47B9-B367-AA171C2EA910}">
      <dgm:prSet/>
      <dgm:spPr/>
      <dgm:t>
        <a:bodyPr/>
        <a:lstStyle/>
        <a:p>
          <a:endParaRPr lang="en-IN"/>
        </a:p>
      </dgm:t>
    </dgm:pt>
    <dgm:pt modelId="{6FE28D53-F4EC-400A-80F2-37B625C7309C}">
      <dgm:prSet/>
      <dgm:spPr/>
      <dgm:t>
        <a:bodyPr/>
        <a:lstStyle/>
        <a:p>
          <a:r>
            <a:rPr lang="en-US"/>
            <a:t>Formal for business; conversational for casual contexts.</a:t>
          </a:r>
          <a:endParaRPr lang="en-IN"/>
        </a:p>
      </dgm:t>
    </dgm:pt>
    <dgm:pt modelId="{5A580A84-C3F7-4ABC-A85F-2A502D21943D}" type="parTrans" cxnId="{7BF64C80-41E1-4E66-A150-541247DDE073}">
      <dgm:prSet/>
      <dgm:spPr/>
      <dgm:t>
        <a:bodyPr/>
        <a:lstStyle/>
        <a:p>
          <a:endParaRPr lang="en-IN"/>
        </a:p>
      </dgm:t>
    </dgm:pt>
    <dgm:pt modelId="{9BE512BB-094E-4443-BE40-D6EB75A0CABC}" type="sibTrans" cxnId="{7BF64C80-41E1-4E66-A150-541247DDE073}">
      <dgm:prSet/>
      <dgm:spPr/>
      <dgm:t>
        <a:bodyPr/>
        <a:lstStyle/>
        <a:p>
          <a:endParaRPr lang="en-IN"/>
        </a:p>
      </dgm:t>
    </dgm:pt>
    <dgm:pt modelId="{BD378825-5CCF-41E4-8561-026B7181995F}">
      <dgm:prSet/>
      <dgm:spPr/>
      <dgm:t>
        <a:bodyPr/>
        <a:lstStyle/>
        <a:p>
          <a:r>
            <a:rPr lang="en-US" b="1"/>
            <a:t>Adaptability</a:t>
          </a:r>
          <a:endParaRPr lang="en-IN"/>
        </a:p>
      </dgm:t>
    </dgm:pt>
    <dgm:pt modelId="{65325C16-6BE6-443B-AE18-2EAAD1D9172D}" type="parTrans" cxnId="{9FC74465-B310-498E-B34F-36EC3AD2882C}">
      <dgm:prSet/>
      <dgm:spPr/>
      <dgm:t>
        <a:bodyPr/>
        <a:lstStyle/>
        <a:p>
          <a:endParaRPr lang="en-IN"/>
        </a:p>
      </dgm:t>
    </dgm:pt>
    <dgm:pt modelId="{4BFAB5AB-304F-420A-845D-E6AED66ABDF0}" type="sibTrans" cxnId="{9FC74465-B310-498E-B34F-36EC3AD2882C}">
      <dgm:prSet/>
      <dgm:spPr/>
      <dgm:t>
        <a:bodyPr/>
        <a:lstStyle/>
        <a:p>
          <a:endParaRPr lang="en-IN"/>
        </a:p>
      </dgm:t>
    </dgm:pt>
    <dgm:pt modelId="{E95D8D48-1AFC-4192-883C-4F8712F5D1BA}">
      <dgm:prSet/>
      <dgm:spPr/>
      <dgm:t>
        <a:bodyPr/>
        <a:lstStyle/>
        <a:p>
          <a:r>
            <a:rPr lang="en-US" dirty="0"/>
            <a:t>Tailor language to different audiences and situations.</a:t>
          </a:r>
          <a:endParaRPr lang="en-IN" dirty="0"/>
        </a:p>
      </dgm:t>
    </dgm:pt>
    <dgm:pt modelId="{B12FA9C9-5FA6-4DD4-9583-503DD03A62B4}" type="parTrans" cxnId="{AFF3C7CB-EE4C-4414-BC8A-85530F70DC43}">
      <dgm:prSet/>
      <dgm:spPr/>
      <dgm:t>
        <a:bodyPr/>
        <a:lstStyle/>
        <a:p>
          <a:endParaRPr lang="en-IN"/>
        </a:p>
      </dgm:t>
    </dgm:pt>
    <dgm:pt modelId="{C38ABC07-82BF-464F-A307-6F2289DCD59A}" type="sibTrans" cxnId="{AFF3C7CB-EE4C-4414-BC8A-85530F70DC43}">
      <dgm:prSet/>
      <dgm:spPr/>
      <dgm:t>
        <a:bodyPr/>
        <a:lstStyle/>
        <a:p>
          <a:endParaRPr lang="en-IN"/>
        </a:p>
      </dgm:t>
    </dgm:pt>
    <dgm:pt modelId="{C5C0198E-7433-4C6B-852E-6093D464DF65}">
      <dgm:prSet/>
      <dgm:spPr/>
      <dgm:t>
        <a:bodyPr/>
        <a:lstStyle/>
        <a:p>
          <a:r>
            <a:rPr lang="en-US"/>
            <a:t>Consider cultural and linguistic diversity.</a:t>
          </a:r>
          <a:endParaRPr lang="en-IN"/>
        </a:p>
      </dgm:t>
    </dgm:pt>
    <dgm:pt modelId="{86EA4778-A29C-46D1-B997-1BD41E9DFF1D}" type="parTrans" cxnId="{B9298C47-FA23-4520-880F-6E90F9E308C0}">
      <dgm:prSet/>
      <dgm:spPr/>
      <dgm:t>
        <a:bodyPr/>
        <a:lstStyle/>
        <a:p>
          <a:endParaRPr lang="en-IN"/>
        </a:p>
      </dgm:t>
    </dgm:pt>
    <dgm:pt modelId="{09242887-3C78-42C9-91FD-52C49EA94D0A}" type="sibTrans" cxnId="{B9298C47-FA23-4520-880F-6E90F9E308C0}">
      <dgm:prSet/>
      <dgm:spPr/>
      <dgm:t>
        <a:bodyPr/>
        <a:lstStyle/>
        <a:p>
          <a:endParaRPr lang="en-IN"/>
        </a:p>
      </dgm:t>
    </dgm:pt>
    <dgm:pt modelId="{0F8858A7-A188-493C-90F5-7CE3CF753555}" type="pres">
      <dgm:prSet presAssocID="{41AAD501-8CCA-44FB-BFA8-1AF2E8FEEF07}" presName="Name0" presStyleCnt="0">
        <dgm:presLayoutVars>
          <dgm:dir/>
          <dgm:animLvl val="lvl"/>
          <dgm:resizeHandles val="exact"/>
        </dgm:presLayoutVars>
      </dgm:prSet>
      <dgm:spPr/>
    </dgm:pt>
    <dgm:pt modelId="{A0B629C7-91AB-4B58-98B2-401C2A728764}" type="pres">
      <dgm:prSet presAssocID="{CFE81029-CB15-40D2-AB49-1CF3425AEF0F}" presName="linNode" presStyleCnt="0"/>
      <dgm:spPr/>
    </dgm:pt>
    <dgm:pt modelId="{D22BC512-3DA9-4DE0-B134-6F17EB58CDE5}" type="pres">
      <dgm:prSet presAssocID="{CFE81029-CB15-40D2-AB49-1CF3425AEF0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BCA1418-1ED9-4F70-9B5D-D489A1818CC6}" type="pres">
      <dgm:prSet presAssocID="{CFE81029-CB15-40D2-AB49-1CF3425AEF0F}" presName="descendantText" presStyleLbl="alignAccFollowNode1" presStyleIdx="0" presStyleCnt="4">
        <dgm:presLayoutVars>
          <dgm:bulletEnabled val="1"/>
        </dgm:presLayoutVars>
      </dgm:prSet>
      <dgm:spPr/>
    </dgm:pt>
    <dgm:pt modelId="{A4B4E46A-2C61-4146-8CC9-B52F50E4DAFD}" type="pres">
      <dgm:prSet presAssocID="{8DA8CDEC-C35D-486B-B1A4-E4949F9ECED7}" presName="sp" presStyleCnt="0"/>
      <dgm:spPr/>
    </dgm:pt>
    <dgm:pt modelId="{43A10B50-1969-490F-92BD-0FDC9C63DC77}" type="pres">
      <dgm:prSet presAssocID="{45466AF0-BEC9-48C1-8537-89754ECE5785}" presName="linNode" presStyleCnt="0"/>
      <dgm:spPr/>
    </dgm:pt>
    <dgm:pt modelId="{06A92EA3-0BAE-4B02-8390-BBFEC32EC91A}" type="pres">
      <dgm:prSet presAssocID="{45466AF0-BEC9-48C1-8537-89754ECE5785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4EBF074-7AC4-4EC4-95DE-C5AE8DEA36CB}" type="pres">
      <dgm:prSet presAssocID="{45466AF0-BEC9-48C1-8537-89754ECE5785}" presName="descendantText" presStyleLbl="alignAccFollowNode1" presStyleIdx="1" presStyleCnt="4">
        <dgm:presLayoutVars>
          <dgm:bulletEnabled val="1"/>
        </dgm:presLayoutVars>
      </dgm:prSet>
      <dgm:spPr/>
    </dgm:pt>
    <dgm:pt modelId="{DEEF911B-CACC-4B4A-937F-2489FB509B3F}" type="pres">
      <dgm:prSet presAssocID="{934F2FEB-F9DC-4E5D-A383-26B70802E3B2}" presName="sp" presStyleCnt="0"/>
      <dgm:spPr/>
    </dgm:pt>
    <dgm:pt modelId="{399FB497-B5D8-4B20-A342-0B39D6467256}" type="pres">
      <dgm:prSet presAssocID="{2FEAD08A-A171-472F-A042-EF34AFE76492}" presName="linNode" presStyleCnt="0"/>
      <dgm:spPr/>
    </dgm:pt>
    <dgm:pt modelId="{DA73D1C8-42A3-476A-9100-378C5444A757}" type="pres">
      <dgm:prSet presAssocID="{2FEAD08A-A171-472F-A042-EF34AFE7649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CB2A29B-B698-47FC-AD2C-BC5E5906A0AF}" type="pres">
      <dgm:prSet presAssocID="{2FEAD08A-A171-472F-A042-EF34AFE76492}" presName="descendantText" presStyleLbl="alignAccFollowNode1" presStyleIdx="2" presStyleCnt="4">
        <dgm:presLayoutVars>
          <dgm:bulletEnabled val="1"/>
        </dgm:presLayoutVars>
      </dgm:prSet>
      <dgm:spPr/>
    </dgm:pt>
    <dgm:pt modelId="{882A6145-3191-4754-92A9-D5876C35DFB5}" type="pres">
      <dgm:prSet presAssocID="{6082B374-2DE3-44E2-8607-ECD7EC495847}" presName="sp" presStyleCnt="0"/>
      <dgm:spPr/>
    </dgm:pt>
    <dgm:pt modelId="{7132A24F-E627-4FF5-87E7-0647B1BC4EBA}" type="pres">
      <dgm:prSet presAssocID="{BD378825-5CCF-41E4-8561-026B7181995F}" presName="linNode" presStyleCnt="0"/>
      <dgm:spPr/>
    </dgm:pt>
    <dgm:pt modelId="{D2A30D10-BC20-4786-88F1-168AE73B8093}" type="pres">
      <dgm:prSet presAssocID="{BD378825-5CCF-41E4-8561-026B7181995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B56F5710-80CB-4DBC-9376-A0B8C2071317}" type="pres">
      <dgm:prSet presAssocID="{BD378825-5CCF-41E4-8561-026B7181995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C0B920D-4419-4B80-B3B9-53A5BE7CA61E}" srcId="{CFE81029-CB15-40D2-AB49-1CF3425AEF0F}" destId="{7E42A6B0-B065-4DA5-9A15-CDE16694C0B3}" srcOrd="0" destOrd="0" parTransId="{4EB978CB-0C3D-417C-90E2-446BE8B67940}" sibTransId="{7ADF4842-7EC0-4DD6-ABA2-7D88E5BA4807}"/>
    <dgm:cxn modelId="{07160610-BE73-496B-9964-ADF46066F4D3}" srcId="{45466AF0-BEC9-48C1-8537-89754ECE5785}" destId="{977AB372-F88E-499F-9843-6AB2270DC45D}" srcOrd="1" destOrd="0" parTransId="{2EF50EC9-0046-4FFF-ADB0-EF7DE055DDC5}" sibTransId="{13F9A37A-24D4-47DC-83E0-258DA129F00F}"/>
    <dgm:cxn modelId="{21325325-D267-4954-A6FE-A21C59E9D79F}" srcId="{CFE81029-CB15-40D2-AB49-1CF3425AEF0F}" destId="{B165D9ED-6754-4DE7-B05D-1BD5A7E43ED6}" srcOrd="1" destOrd="0" parTransId="{9D961603-7421-4B3E-BF95-A4D7FCF2F8E8}" sibTransId="{58CEB77D-8A47-42F1-9B6C-A7C59807E70A}"/>
    <dgm:cxn modelId="{FFCC2B2B-BC20-4148-93C7-035A04352C98}" srcId="{45466AF0-BEC9-48C1-8537-89754ECE5785}" destId="{DA1245FC-2A60-4322-ADE1-D8CDCA34334A}" srcOrd="0" destOrd="0" parTransId="{B1849E25-B8D3-4C89-BD46-20DF3412D40A}" sibTransId="{6F5AD3E8-BBAD-4C8F-9C60-5CF55B6B6572}"/>
    <dgm:cxn modelId="{944DC439-4CD9-4028-9CD9-E8C07657F638}" type="presOf" srcId="{2FEAD08A-A171-472F-A042-EF34AFE76492}" destId="{DA73D1C8-42A3-476A-9100-378C5444A757}" srcOrd="0" destOrd="0" presId="urn:microsoft.com/office/officeart/2005/8/layout/vList5"/>
    <dgm:cxn modelId="{A5C5833E-51B4-4750-9D79-CF687BEEAD53}" srcId="{41AAD501-8CCA-44FB-BFA8-1AF2E8FEEF07}" destId="{2FEAD08A-A171-472F-A042-EF34AFE76492}" srcOrd="2" destOrd="0" parTransId="{3E7E4798-864D-40DB-9DC2-AA315C493BC9}" sibTransId="{6082B374-2DE3-44E2-8607-ECD7EC495847}"/>
    <dgm:cxn modelId="{82D73160-889A-43B1-8B14-ACB75B0FDBD9}" type="presOf" srcId="{B165D9ED-6754-4DE7-B05D-1BD5A7E43ED6}" destId="{3BCA1418-1ED9-4F70-9B5D-D489A1818CC6}" srcOrd="0" destOrd="1" presId="urn:microsoft.com/office/officeart/2005/8/layout/vList5"/>
    <dgm:cxn modelId="{9FC74465-B310-498E-B34F-36EC3AD2882C}" srcId="{41AAD501-8CCA-44FB-BFA8-1AF2E8FEEF07}" destId="{BD378825-5CCF-41E4-8561-026B7181995F}" srcOrd="3" destOrd="0" parTransId="{65325C16-6BE6-443B-AE18-2EAAD1D9172D}" sibTransId="{4BFAB5AB-304F-420A-845D-E6AED66ABDF0}"/>
    <dgm:cxn modelId="{B9298C47-FA23-4520-880F-6E90F9E308C0}" srcId="{BD378825-5CCF-41E4-8561-026B7181995F}" destId="{C5C0198E-7433-4C6B-852E-6093D464DF65}" srcOrd="1" destOrd="0" parTransId="{86EA4778-A29C-46D1-B997-1BD41E9DFF1D}" sibTransId="{09242887-3C78-42C9-91FD-52C49EA94D0A}"/>
    <dgm:cxn modelId="{C1360670-5B3C-457E-9212-814A781A60DA}" type="presOf" srcId="{6FE28D53-F4EC-400A-80F2-37B625C7309C}" destId="{ACB2A29B-B698-47FC-AD2C-BC5E5906A0AF}" srcOrd="0" destOrd="1" presId="urn:microsoft.com/office/officeart/2005/8/layout/vList5"/>
    <dgm:cxn modelId="{03842551-F802-4193-A79A-8332ECDC9FDD}" srcId="{41AAD501-8CCA-44FB-BFA8-1AF2E8FEEF07}" destId="{45466AF0-BEC9-48C1-8537-89754ECE5785}" srcOrd="1" destOrd="0" parTransId="{4032AADE-A9DA-4F52-9F8F-E87F2A5453DF}" sibTransId="{934F2FEB-F9DC-4E5D-A383-26B70802E3B2}"/>
    <dgm:cxn modelId="{E9404C55-9160-45E4-B52C-E23F4DB832F2}" type="presOf" srcId="{7E42A6B0-B065-4DA5-9A15-CDE16694C0B3}" destId="{3BCA1418-1ED9-4F70-9B5D-D489A1818CC6}" srcOrd="0" destOrd="0" presId="urn:microsoft.com/office/officeart/2005/8/layout/vList5"/>
    <dgm:cxn modelId="{7BF64C80-41E1-4E66-A150-541247DDE073}" srcId="{2FEAD08A-A171-472F-A042-EF34AFE76492}" destId="{6FE28D53-F4EC-400A-80F2-37B625C7309C}" srcOrd="1" destOrd="0" parTransId="{5A580A84-C3F7-4ABC-A85F-2A502D21943D}" sibTransId="{9BE512BB-094E-4443-BE40-D6EB75A0CABC}"/>
    <dgm:cxn modelId="{238D0F99-2B37-48A5-A4A8-FAC83A502FFA}" type="presOf" srcId="{EB847257-0D91-4FB2-A328-D1D038C54190}" destId="{ACB2A29B-B698-47FC-AD2C-BC5E5906A0AF}" srcOrd="0" destOrd="0" presId="urn:microsoft.com/office/officeart/2005/8/layout/vList5"/>
    <dgm:cxn modelId="{932BBF9A-CC71-4D66-B9F1-CB7F36509BB5}" type="presOf" srcId="{BD378825-5CCF-41E4-8561-026B7181995F}" destId="{D2A30D10-BC20-4786-88F1-168AE73B8093}" srcOrd="0" destOrd="0" presId="urn:microsoft.com/office/officeart/2005/8/layout/vList5"/>
    <dgm:cxn modelId="{F0686EA0-67A7-4872-AFDB-E190D2543672}" type="presOf" srcId="{E95D8D48-1AFC-4192-883C-4F8712F5D1BA}" destId="{B56F5710-80CB-4DBC-9376-A0B8C2071317}" srcOrd="0" destOrd="0" presId="urn:microsoft.com/office/officeart/2005/8/layout/vList5"/>
    <dgm:cxn modelId="{95B8B1B8-DB24-44FF-9EA9-05E9D6FE52C1}" type="presOf" srcId="{45466AF0-BEC9-48C1-8537-89754ECE5785}" destId="{06A92EA3-0BAE-4B02-8390-BBFEC32EC91A}" srcOrd="0" destOrd="0" presId="urn:microsoft.com/office/officeart/2005/8/layout/vList5"/>
    <dgm:cxn modelId="{4E9D5CBE-7FE8-49E2-B41E-A19855B76027}" type="presOf" srcId="{41AAD501-8CCA-44FB-BFA8-1AF2E8FEEF07}" destId="{0F8858A7-A188-493C-90F5-7CE3CF753555}" srcOrd="0" destOrd="0" presId="urn:microsoft.com/office/officeart/2005/8/layout/vList5"/>
    <dgm:cxn modelId="{AFF3C7CB-EE4C-4414-BC8A-85530F70DC43}" srcId="{BD378825-5CCF-41E4-8561-026B7181995F}" destId="{E95D8D48-1AFC-4192-883C-4F8712F5D1BA}" srcOrd="0" destOrd="0" parTransId="{B12FA9C9-5FA6-4DD4-9583-503DD03A62B4}" sibTransId="{C38ABC07-82BF-464F-A307-6F2289DCD59A}"/>
    <dgm:cxn modelId="{5CD294CE-9481-4E5D-98E8-695F22A6BA19}" type="presOf" srcId="{C5C0198E-7433-4C6B-852E-6093D464DF65}" destId="{B56F5710-80CB-4DBC-9376-A0B8C2071317}" srcOrd="0" destOrd="1" presId="urn:microsoft.com/office/officeart/2005/8/layout/vList5"/>
    <dgm:cxn modelId="{9F10AAE3-C0E1-4F3B-814D-D7440A8E6970}" type="presOf" srcId="{977AB372-F88E-499F-9843-6AB2270DC45D}" destId="{14EBF074-7AC4-4EC4-95DE-C5AE8DEA36CB}" srcOrd="0" destOrd="1" presId="urn:microsoft.com/office/officeart/2005/8/layout/vList5"/>
    <dgm:cxn modelId="{95DCC5E7-88B2-47B9-B367-AA171C2EA910}" srcId="{2FEAD08A-A171-472F-A042-EF34AFE76492}" destId="{EB847257-0D91-4FB2-A328-D1D038C54190}" srcOrd="0" destOrd="0" parTransId="{A04B9CF8-4F17-40EE-88DC-44D4E2BF9B87}" sibTransId="{B357A013-F836-46BC-B955-B52BAA8A037D}"/>
    <dgm:cxn modelId="{0022FAEC-26FF-45F2-B20B-ED1C478E08CB}" srcId="{41AAD501-8CCA-44FB-BFA8-1AF2E8FEEF07}" destId="{CFE81029-CB15-40D2-AB49-1CF3425AEF0F}" srcOrd="0" destOrd="0" parTransId="{11288CF5-BACD-4A92-871D-E013B00615AA}" sibTransId="{8DA8CDEC-C35D-486B-B1A4-E4949F9ECED7}"/>
    <dgm:cxn modelId="{E71E5BFB-2310-4936-94D8-81278902A992}" type="presOf" srcId="{CFE81029-CB15-40D2-AB49-1CF3425AEF0F}" destId="{D22BC512-3DA9-4DE0-B134-6F17EB58CDE5}" srcOrd="0" destOrd="0" presId="urn:microsoft.com/office/officeart/2005/8/layout/vList5"/>
    <dgm:cxn modelId="{7F3D4FFE-C1A0-43D5-8337-A0416F46424B}" type="presOf" srcId="{DA1245FC-2A60-4322-ADE1-D8CDCA34334A}" destId="{14EBF074-7AC4-4EC4-95DE-C5AE8DEA36CB}" srcOrd="0" destOrd="0" presId="urn:microsoft.com/office/officeart/2005/8/layout/vList5"/>
    <dgm:cxn modelId="{554FF82C-1488-4509-BA64-5843139D666C}" type="presParOf" srcId="{0F8858A7-A188-493C-90F5-7CE3CF753555}" destId="{A0B629C7-91AB-4B58-98B2-401C2A728764}" srcOrd="0" destOrd="0" presId="urn:microsoft.com/office/officeart/2005/8/layout/vList5"/>
    <dgm:cxn modelId="{32ABBE20-3720-4A07-A2D8-76512C7E5B8F}" type="presParOf" srcId="{A0B629C7-91AB-4B58-98B2-401C2A728764}" destId="{D22BC512-3DA9-4DE0-B134-6F17EB58CDE5}" srcOrd="0" destOrd="0" presId="urn:microsoft.com/office/officeart/2005/8/layout/vList5"/>
    <dgm:cxn modelId="{2589E5EB-6FFB-46CD-BD65-9898C9317FFC}" type="presParOf" srcId="{A0B629C7-91AB-4B58-98B2-401C2A728764}" destId="{3BCA1418-1ED9-4F70-9B5D-D489A1818CC6}" srcOrd="1" destOrd="0" presId="urn:microsoft.com/office/officeart/2005/8/layout/vList5"/>
    <dgm:cxn modelId="{B6ED4A0E-3C33-4E50-BBA7-40BCB0909B13}" type="presParOf" srcId="{0F8858A7-A188-493C-90F5-7CE3CF753555}" destId="{A4B4E46A-2C61-4146-8CC9-B52F50E4DAFD}" srcOrd="1" destOrd="0" presId="urn:microsoft.com/office/officeart/2005/8/layout/vList5"/>
    <dgm:cxn modelId="{F62AD4DD-EC4E-4347-A01E-36684247D8F2}" type="presParOf" srcId="{0F8858A7-A188-493C-90F5-7CE3CF753555}" destId="{43A10B50-1969-490F-92BD-0FDC9C63DC77}" srcOrd="2" destOrd="0" presId="urn:microsoft.com/office/officeart/2005/8/layout/vList5"/>
    <dgm:cxn modelId="{E65625C0-BE19-4022-90A8-8FF78C22CC98}" type="presParOf" srcId="{43A10B50-1969-490F-92BD-0FDC9C63DC77}" destId="{06A92EA3-0BAE-4B02-8390-BBFEC32EC91A}" srcOrd="0" destOrd="0" presId="urn:microsoft.com/office/officeart/2005/8/layout/vList5"/>
    <dgm:cxn modelId="{0F3CBBAB-FCB9-4E4B-8C72-A92C9B7A0753}" type="presParOf" srcId="{43A10B50-1969-490F-92BD-0FDC9C63DC77}" destId="{14EBF074-7AC4-4EC4-95DE-C5AE8DEA36CB}" srcOrd="1" destOrd="0" presId="urn:microsoft.com/office/officeart/2005/8/layout/vList5"/>
    <dgm:cxn modelId="{1778E9E1-3935-4967-B78E-9305F3F29B2E}" type="presParOf" srcId="{0F8858A7-A188-493C-90F5-7CE3CF753555}" destId="{DEEF911B-CACC-4B4A-937F-2489FB509B3F}" srcOrd="3" destOrd="0" presId="urn:microsoft.com/office/officeart/2005/8/layout/vList5"/>
    <dgm:cxn modelId="{CC0D9C6A-B25F-45A2-A557-910BCAECF6CA}" type="presParOf" srcId="{0F8858A7-A188-493C-90F5-7CE3CF753555}" destId="{399FB497-B5D8-4B20-A342-0B39D6467256}" srcOrd="4" destOrd="0" presId="urn:microsoft.com/office/officeart/2005/8/layout/vList5"/>
    <dgm:cxn modelId="{8BEA3DF4-637A-4999-A0B0-3F739595E88B}" type="presParOf" srcId="{399FB497-B5D8-4B20-A342-0B39D6467256}" destId="{DA73D1C8-42A3-476A-9100-378C5444A757}" srcOrd="0" destOrd="0" presId="urn:microsoft.com/office/officeart/2005/8/layout/vList5"/>
    <dgm:cxn modelId="{1AC06226-5E75-45F8-8F6A-5707C506623D}" type="presParOf" srcId="{399FB497-B5D8-4B20-A342-0B39D6467256}" destId="{ACB2A29B-B698-47FC-AD2C-BC5E5906A0AF}" srcOrd="1" destOrd="0" presId="urn:microsoft.com/office/officeart/2005/8/layout/vList5"/>
    <dgm:cxn modelId="{E7B3F04D-0E91-402F-8A4A-75EEF28EC0A9}" type="presParOf" srcId="{0F8858A7-A188-493C-90F5-7CE3CF753555}" destId="{882A6145-3191-4754-92A9-D5876C35DFB5}" srcOrd="5" destOrd="0" presId="urn:microsoft.com/office/officeart/2005/8/layout/vList5"/>
    <dgm:cxn modelId="{89C0F11B-8E21-419E-8F21-1C381C32A07C}" type="presParOf" srcId="{0F8858A7-A188-493C-90F5-7CE3CF753555}" destId="{7132A24F-E627-4FF5-87E7-0647B1BC4EBA}" srcOrd="6" destOrd="0" presId="urn:microsoft.com/office/officeart/2005/8/layout/vList5"/>
    <dgm:cxn modelId="{6A386418-C486-4070-9F12-2C90CA66676D}" type="presParOf" srcId="{7132A24F-E627-4FF5-87E7-0647B1BC4EBA}" destId="{D2A30D10-BC20-4786-88F1-168AE73B8093}" srcOrd="0" destOrd="0" presId="urn:microsoft.com/office/officeart/2005/8/layout/vList5"/>
    <dgm:cxn modelId="{629D605B-90DE-4D7E-9D4D-6F7AC68AB875}" type="presParOf" srcId="{7132A24F-E627-4FF5-87E7-0647B1BC4EBA}" destId="{B56F5710-80CB-4DBC-9376-A0B8C20713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A1418-1ED9-4F70-9B5D-D489A1818CC6}">
      <dsp:nvSpPr>
        <dsp:cNvPr id="0" name=""/>
        <dsp:cNvSpPr/>
      </dsp:nvSpPr>
      <dsp:spPr>
        <a:xfrm rot="5400000">
          <a:off x="6267861" y="-2655982"/>
          <a:ext cx="748397" cy="62513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Use simple, direct language.</a:t>
          </a:r>
          <a:endParaRPr lang="en-IN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Avoid jargon unless necessary.</a:t>
          </a:r>
          <a:endParaRPr lang="en-IN" sz="1900" kern="1200"/>
        </a:p>
      </dsp:txBody>
      <dsp:txXfrm rot="-5400000">
        <a:off x="3516384" y="132029"/>
        <a:ext cx="6214817" cy="675329"/>
      </dsp:txXfrm>
    </dsp:sp>
    <dsp:sp modelId="{D22BC512-3DA9-4DE0-B134-6F17EB58CDE5}">
      <dsp:nvSpPr>
        <dsp:cNvPr id="0" name=""/>
        <dsp:cNvSpPr/>
      </dsp:nvSpPr>
      <dsp:spPr>
        <a:xfrm>
          <a:off x="0" y="1944"/>
          <a:ext cx="3516384" cy="935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Clarity</a:t>
          </a:r>
          <a:endParaRPr lang="en-IN" sz="4000" kern="1200" dirty="0"/>
        </a:p>
      </dsp:txBody>
      <dsp:txXfrm>
        <a:off x="45667" y="47611"/>
        <a:ext cx="3425050" cy="844162"/>
      </dsp:txXfrm>
    </dsp:sp>
    <dsp:sp modelId="{14EBF074-7AC4-4EC4-95DE-C5AE8DEA36CB}">
      <dsp:nvSpPr>
        <dsp:cNvPr id="0" name=""/>
        <dsp:cNvSpPr/>
      </dsp:nvSpPr>
      <dsp:spPr>
        <a:xfrm rot="5400000">
          <a:off x="6267861" y="-1673711"/>
          <a:ext cx="748397" cy="62513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Be brief but comprehensive.</a:t>
          </a:r>
          <a:endParaRPr lang="en-IN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Eliminate unnecessary words.</a:t>
          </a:r>
          <a:endParaRPr lang="en-IN" sz="1900" kern="1200"/>
        </a:p>
      </dsp:txBody>
      <dsp:txXfrm rot="-5400000">
        <a:off x="3516384" y="1114300"/>
        <a:ext cx="6214817" cy="675329"/>
      </dsp:txXfrm>
    </dsp:sp>
    <dsp:sp modelId="{06A92EA3-0BAE-4B02-8390-BBFEC32EC91A}">
      <dsp:nvSpPr>
        <dsp:cNvPr id="0" name=""/>
        <dsp:cNvSpPr/>
      </dsp:nvSpPr>
      <dsp:spPr>
        <a:xfrm>
          <a:off x="0" y="984216"/>
          <a:ext cx="3516384" cy="935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Conciseness</a:t>
          </a:r>
          <a:endParaRPr lang="en-IN" sz="4000" kern="1200"/>
        </a:p>
      </dsp:txBody>
      <dsp:txXfrm>
        <a:off x="45667" y="1029883"/>
        <a:ext cx="3425050" cy="844162"/>
      </dsp:txXfrm>
    </dsp:sp>
    <dsp:sp modelId="{ACB2A29B-B698-47FC-AD2C-BC5E5906A0AF}">
      <dsp:nvSpPr>
        <dsp:cNvPr id="0" name=""/>
        <dsp:cNvSpPr/>
      </dsp:nvSpPr>
      <dsp:spPr>
        <a:xfrm rot="5400000">
          <a:off x="6267861" y="-691439"/>
          <a:ext cx="748397" cy="62513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Match the tone to the audience and context.</a:t>
          </a:r>
          <a:endParaRPr lang="en-IN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Formal for business; conversational for casual contexts.</a:t>
          </a:r>
          <a:endParaRPr lang="en-IN" sz="1900" kern="1200"/>
        </a:p>
      </dsp:txBody>
      <dsp:txXfrm rot="-5400000">
        <a:off x="3516384" y="2096572"/>
        <a:ext cx="6214817" cy="675329"/>
      </dsp:txXfrm>
    </dsp:sp>
    <dsp:sp modelId="{DA73D1C8-42A3-476A-9100-378C5444A757}">
      <dsp:nvSpPr>
        <dsp:cNvPr id="0" name=""/>
        <dsp:cNvSpPr/>
      </dsp:nvSpPr>
      <dsp:spPr>
        <a:xfrm>
          <a:off x="0" y="1966487"/>
          <a:ext cx="3516384" cy="935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Tone and Style</a:t>
          </a:r>
          <a:endParaRPr lang="en-IN" sz="4000" kern="1200"/>
        </a:p>
      </dsp:txBody>
      <dsp:txXfrm>
        <a:off x="45667" y="2012154"/>
        <a:ext cx="3425050" cy="844162"/>
      </dsp:txXfrm>
    </dsp:sp>
    <dsp:sp modelId="{B56F5710-80CB-4DBC-9376-A0B8C2071317}">
      <dsp:nvSpPr>
        <dsp:cNvPr id="0" name=""/>
        <dsp:cNvSpPr/>
      </dsp:nvSpPr>
      <dsp:spPr>
        <a:xfrm rot="5400000">
          <a:off x="6267861" y="290831"/>
          <a:ext cx="748397" cy="625135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Tailor language to different audiences and situations.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Consider cultural and linguistic diversity.</a:t>
          </a:r>
          <a:endParaRPr lang="en-IN" sz="1900" kern="1200"/>
        </a:p>
      </dsp:txBody>
      <dsp:txXfrm rot="-5400000">
        <a:off x="3516384" y="3078842"/>
        <a:ext cx="6214817" cy="675329"/>
      </dsp:txXfrm>
    </dsp:sp>
    <dsp:sp modelId="{D2A30D10-BC20-4786-88F1-168AE73B8093}">
      <dsp:nvSpPr>
        <dsp:cNvPr id="0" name=""/>
        <dsp:cNvSpPr/>
      </dsp:nvSpPr>
      <dsp:spPr>
        <a:xfrm>
          <a:off x="0" y="2948758"/>
          <a:ext cx="3516384" cy="9354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Adaptability</a:t>
          </a:r>
          <a:endParaRPr lang="en-IN" sz="4000" kern="1200"/>
        </a:p>
      </dsp:txBody>
      <dsp:txXfrm>
        <a:off x="45667" y="2994425"/>
        <a:ext cx="3425050" cy="844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DAAE-49A9-4371-9CAE-1F128A4C01B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E1703-48BD-4280-9492-A53934329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3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91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AC1A-5328-0E06-E178-3560FCF3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25A8E-C1F0-A122-C877-0585922FA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53E2D-528E-EA14-7E0A-BDC1EB3A4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385F7-9E18-0809-883B-31799185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4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82829-01C8-407A-B2FE-3F16AD21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DDC2-E151-02D9-868B-633C233F5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407FE-AF1E-B106-64CC-79C2D19D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CE98-7705-98BE-6220-F129BEB42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193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FA818-E785-493F-B37E-5D431D0F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BDA15-26E1-9360-F80C-F9B898569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87BF1-A030-856D-68AE-690835A9D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61A1B-1E56-2599-F2CC-8C75615978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716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151E-4046-1324-58BF-E0CA03D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D00B2-AA00-A9E0-9E1B-1644A1229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98493-7A04-BFEE-D234-423FDDC8D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67C6C-E0DD-F338-6BF3-8AB5DFA36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599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AD86F-4CAE-00B1-132A-129122638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F90ED7-8BA3-D779-6FD8-99FF6BECD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9FC46-F3DA-F008-44FC-C56CA9FAD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B4454-38C4-4FAA-B41E-A1D55CF5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713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5F684-A040-FDCE-15C9-45E8F06C9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5BADD-3671-BF97-DE3D-B591FC232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5B3974-C885-659C-C88D-1D219CFD6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3FB4B-8D76-0E79-1A02-547BC4A85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582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3CD3-4066-0217-38CB-32D5DB0DD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D75E1-B83C-96FF-96E7-12EA50316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6D035-E5AA-E6B7-0542-33AE1311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D8CC2-1DE6-F61F-1648-A0C14B94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39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FF3A-E7DF-835D-FAC9-4F2A75C4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CDF4A-C511-8EF5-22A5-9E37D5820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B4D36-8266-3B5D-8E8F-069603961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BF195-3870-D84C-514F-CAB10E4A4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138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65CD1-BD6A-AF83-2F25-5A0038E21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F0F7B-648E-AB43-E8BF-4C004A2CA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7D63A-5E5F-DB28-902C-5578EF15F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E2ABD-D3E4-FFD8-B7D8-89F4A1D10C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583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3730-0535-4325-A862-C4128273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EB469-CFF5-4858-ABD7-FA07445A0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ED71-2B21-4E56-81F6-CB58D1C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40B2-311C-435C-BC2A-0035E99B0381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4C3A-D686-4162-B54B-042D8E41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66A9-0693-4315-900F-1515832C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7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E44D-1D63-4E2E-A90F-7F659EDB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4347E-936C-4B6D-AEE9-54625F18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1610-1463-4FA6-A6F1-26FC412D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603B-C825-4802-A2D0-FD58862B6825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9266-8D03-494E-82B5-6ECF9391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29AAC-B949-445B-B7C6-44FD19F9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94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FB65-63EB-453D-8010-11ACE3AD9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264CF-AC36-42D0-8C75-64671BC1F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77AD-B93C-4BCD-8760-AB54A415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135-1919-4FB8-8986-DFC8D5ED20C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9628-F1DE-4D35-B864-FA397F6F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95AB-0B21-46B9-92E0-477EB586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84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8010" y="699896"/>
            <a:ext cx="593597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B7F6-1AA2-4C37-8B09-64E1D1A3DD86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0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84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18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42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808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7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2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3C7F-9821-48FF-A052-4A556A46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DCC0A-F12A-4DE2-B960-3E736BAB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D957-EB6C-4938-9257-96071E7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A1CA-19A7-42F3-BD10-D333C3A508F7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6021-1489-453C-9D0F-A86F3616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6BAB-1A8A-40EF-8560-C6645970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307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898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4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475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382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2DC-3109-4524-A16D-BC134B0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6C9C-7BED-4F9E-940D-30A2A5EF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B8A1-2271-46E8-AD09-68B4C15D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BAA0-75E4-4937-8AEF-28E93756B0EA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F70B-E2E4-486E-974E-F6E746C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493C-E31A-4D63-A528-F687C1E1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6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7087-A2DE-40ED-A0C7-6C9828B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380C-1F92-49DA-899C-A1F907A0D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A1FA-CA99-4E7D-BBB7-89CC81DF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8BE2-09A6-4BC0-8695-E9934897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D09-0E0A-414A-9137-E7F36F0EE69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5D06-612A-4163-A2AB-F7405DB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FA00-B84B-41BA-B419-943611D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8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CAC3-1D99-4501-BB03-38262D31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F575-900C-4DA5-B45A-C17A3259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AC5D-AF69-4043-AA58-6CF20B5C1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5E6EB-56D9-45AF-98B2-4055A151B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17B11-706E-4D18-A364-7CC60B8D2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09C32-AC10-4F76-B9B7-342C3530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7ADE-758F-42EA-AF12-932B905B1CD2}" type="datetime1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B1DF9-10DC-4BE7-A528-1748CC06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B9C78-1A16-4742-B1DB-A5B4A930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66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59E5-CA3A-4737-9AF3-751A787B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5AB06-ACA0-471F-AEC6-0011194F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58BF-C1A9-4B5F-B61B-26057976F397}" type="datetime1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6AB11-3BC6-4748-841A-3F021A0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D8BB-1B8B-4EB1-B1F5-6DFB45D1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6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F0504-927C-4D21-9B48-390AEE49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72D-9C7B-4EA6-9ED4-4AF625CBBF64}" type="datetime1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D52FE-5139-4781-B0A9-BE88BD9D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5BB7-4871-4D8F-B59C-8493A872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466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BCD7-32D5-4A9F-8480-A12583C6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5392-DBC8-496A-BEFE-44129D71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83567-7F3B-46D1-82CA-F3EE109C2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B1B5D-A290-41EF-8F65-1BE10F45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4909-DC8F-4A3C-9F36-1F462592370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3946-AD1C-4C4F-A58D-1174F55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5EB6F-8344-4468-9A25-1ED06B7F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34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A998-6B4F-4AE3-A63D-1F141C68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3D77F-0CE2-4745-8A4E-44F20130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537D-192F-4E95-83C3-D76B38D18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79C35-E9B2-4D43-974F-77F8DBD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DB12-3391-4B6A-9A7F-ECFE1F81B3D0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75D92-E9EE-4376-87DD-D19A6E6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31D4-4CA6-4ED9-873D-5E442FF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6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1905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55133-4E52-4DFD-8F0C-3176AC91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1209C-5086-42FB-A988-5E1095BB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6AD6-F180-4842-9AE4-2C4220DA6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2A86-645B-4FF8-BD3D-6D8452784F6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07E0-7AD8-4E17-B3C2-E1891A95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C2A8-6D78-49F9-A3C9-7CA540F6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A068B-C894-40B2-AA24-F7F9A7F9A0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2400"/>
            <a:ext cx="990600" cy="1016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7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1.mp4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hyperlink" Target="http://www.gdchmumbai.org/" TargetMode="Externa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hyperlink" Target="mailto:deangdch_Mumbai@yahoo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10.png"/><Relationship Id="rId2" Type="http://schemas.microsoft.com/office/2007/relationships/media" Target="../media/media6.mp4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4082141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8" name="object 8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5800" y="2438400"/>
            <a:ext cx="3775473" cy="29727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30572" y="2833013"/>
            <a:ext cx="626766" cy="6620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24400" y="5105400"/>
            <a:ext cx="7848600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457200">
              <a:spcBef>
                <a:spcPts val="100"/>
              </a:spcBef>
            </a:pPr>
            <a:r>
              <a:rPr b="1" spc="-20" dirty="0">
                <a:solidFill>
                  <a:srgbClr val="99244F"/>
                </a:solidFill>
                <a:latin typeface="Calibri"/>
                <a:cs typeface="Calibri"/>
              </a:rPr>
              <a:t>DEPARTMENT</a:t>
            </a:r>
            <a:r>
              <a:rPr b="1" spc="5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9244F"/>
                </a:solidFill>
                <a:latin typeface="Calibri"/>
                <a:cs typeface="Calibri"/>
              </a:rPr>
              <a:t>OF</a:t>
            </a:r>
            <a:r>
              <a:rPr b="1" spc="10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9244F"/>
                </a:solidFill>
                <a:latin typeface="Calibri"/>
                <a:cs typeface="Calibri"/>
              </a:rPr>
              <a:t>PE</a:t>
            </a:r>
            <a:r>
              <a:rPr lang="en-IN" b="1" spc="-10" dirty="0">
                <a:solidFill>
                  <a:srgbClr val="99244F"/>
                </a:solidFill>
                <a:latin typeface="Calibri"/>
                <a:cs typeface="Calibri"/>
              </a:rPr>
              <a:t>DIATRIC AND PREVENTIVE DENTISTRY</a:t>
            </a:r>
          </a:p>
          <a:p>
            <a:pPr marL="12700" marR="5080" defTabSz="457200">
              <a:spcBef>
                <a:spcPts val="100"/>
              </a:spcBef>
            </a:pPr>
            <a:r>
              <a:rPr lang="en-US" b="1" spc="-10" dirty="0">
                <a:solidFill>
                  <a:srgbClr val="99244F"/>
                </a:solidFill>
                <a:latin typeface="Calibri"/>
                <a:cs typeface="Calibri"/>
              </a:rPr>
              <a:t>PRESENTED BY: DR MRUNAL KARANDE</a:t>
            </a:r>
          </a:p>
          <a:p>
            <a:pPr marL="12700" marR="5080" defTabSz="457200">
              <a:spcBef>
                <a:spcPts val="100"/>
              </a:spcBef>
            </a:pP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4400" y="3581400"/>
            <a:ext cx="76075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GOVERNMENT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Calibri"/>
                <a:cs typeface="Calibri"/>
              </a:rPr>
              <a:t>DENTAL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COLLEGE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&amp;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HOSPITAL,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MUMBAI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20928" y="403339"/>
            <a:ext cx="7304071" cy="938939"/>
          </a:xfrm>
          <a:prstGeom prst="rect">
            <a:avLst/>
          </a:prstGeom>
        </p:spPr>
        <p:txBody>
          <a:bodyPr vert="horz" wrap="square" lIns="0" tIns="381218" rIns="0" bIns="0" rtlCol="0" anchor="ctr">
            <a:spAutoFit/>
          </a:bodyPr>
          <a:lstStyle/>
          <a:p>
            <a:pPr marL="1123950" algn="ctr">
              <a:lnSpc>
                <a:spcPct val="100000"/>
              </a:lnSpc>
              <a:spcBef>
                <a:spcPts val="110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EFFECTIVE USE OF LANGUAGE</a:t>
            </a:r>
            <a:endParaRPr lang="en-IN" sz="3600" dirty="0"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13FEA4-377A-63C8-7C15-B5474A7776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611848" cy="609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WhatsApp Audio 2024-12-15 at 1.47.19 PM">
            <a:hlinkClick r:id="" action="ppaction://media"/>
            <a:extLst>
              <a:ext uri="{FF2B5EF4-FFF2-40B4-BE49-F238E27FC236}">
                <a16:creationId xmlns:a16="http://schemas.microsoft.com/office/drawing/2014/main" id="{7FCFF691-AAFB-B137-9C9F-39163FDF3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43" end="0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528667-6532-4B04-09BD-C163A72E38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6600" y="152400"/>
            <a:ext cx="1143000" cy="13266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0"/>
    </mc:Choice>
    <mc:Fallback xmlns="">
      <p:transition spd="slow" advTm="1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15"/>
        <p14:stopEvt time="12124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9A0D-5FB0-22D0-6B28-8E74CF5B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0E0691-F558-8196-5130-FF59BDB1866B}"/>
              </a:ext>
            </a:extLst>
          </p:cNvPr>
          <p:cNvSpPr txBox="1"/>
          <p:nvPr/>
        </p:nvSpPr>
        <p:spPr>
          <a:xfrm>
            <a:off x="152400" y="914400"/>
            <a:ext cx="914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BARRIERS TO EFFECTIVE USE OF LANGUAGE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2D175E6-78F0-78D2-DB37-57498425950A}"/>
              </a:ext>
            </a:extLst>
          </p:cNvPr>
          <p:cNvSpPr txBox="1"/>
          <p:nvPr/>
        </p:nvSpPr>
        <p:spPr>
          <a:xfrm>
            <a:off x="76200" y="1531620"/>
            <a:ext cx="12039600" cy="4011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Ambiguity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Avoid vague or unclear statements.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Overuse of Jargon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Simplify technical language for broader understanding.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Cultural Insensitivity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 mindful of cultural nuances and preferences.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73326-8651-99FC-F495-B3506E442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6B844-6D25-C2F5-7BA5-678729899D9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D067F6-854C-F7EB-0299-2A1FD5E370B0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ED832B9-4EB9-41F7-C92E-4B5F7BFB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39D13-7B8A-53C9-4EF0-E6215C83C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954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6"/>
    </mc:Choice>
    <mc:Fallback xmlns="">
      <p:transition spd="slow" advTm="2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4"/>
        <p14:stopEvt time="25146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5756A-42B4-C165-214F-973D02BB9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872AB45-BF6F-AB65-2096-5785CE0EB025}"/>
              </a:ext>
            </a:extLst>
          </p:cNvPr>
          <p:cNvSpPr txBox="1"/>
          <p:nvPr/>
        </p:nvSpPr>
        <p:spPr>
          <a:xfrm>
            <a:off x="152400" y="914400"/>
            <a:ext cx="914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REAL WORLD APPLICATIONS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B3F33CA-11CB-D166-0953-7FC6D10DA786}"/>
              </a:ext>
            </a:extLst>
          </p:cNvPr>
          <p:cNvSpPr txBox="1"/>
          <p:nvPr/>
        </p:nvSpPr>
        <p:spPr>
          <a:xfrm>
            <a:off x="76200" y="1531620"/>
            <a:ext cx="12039600" cy="4011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Professional Settings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Writing emails, delivering presentations, negotiating.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Interpersonal Communication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Resolving conflicts, building relationships, active listening.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Creative Writing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Blogs, marketing content, speeches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C80F3-8C0D-A7B9-E02B-6421C3923A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23CD7-DE70-2B0D-D0C2-4039BF05F2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73A7D-0848-538E-332C-745C4920D2A7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C553D5B-16AB-5476-A7DF-C30458A8E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7C60A5-9A51-4B40-B7B8-26D38E6063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2936" y="915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7"/>
    </mc:Choice>
    <mc:Fallback xmlns="">
      <p:transition spd="slow" advTm="2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8" objId="4"/>
        <p14:stopEvt time="2976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F91D-EFCE-6343-4C09-4C6F94DD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DB984-B32B-C34F-F809-D7DAFB30960F}"/>
              </a:ext>
            </a:extLst>
          </p:cNvPr>
          <p:cNvSpPr txBox="1"/>
          <p:nvPr/>
        </p:nvSpPr>
        <p:spPr>
          <a:xfrm>
            <a:off x="152400" y="914400"/>
            <a:ext cx="324421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CONCLUSION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771FBD-B940-4859-C7CC-69A901419825}"/>
              </a:ext>
            </a:extLst>
          </p:cNvPr>
          <p:cNvSpPr txBox="1"/>
          <p:nvPr/>
        </p:nvSpPr>
        <p:spPr>
          <a:xfrm>
            <a:off x="76200" y="1531620"/>
            <a:ext cx="12039600" cy="3292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 today’s fast-paced world, the power of effective language cannot be underestimated.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By honing your skills, you not only enhance your ability to connect with others but also unlock opportunities to lead, inspire, and influence.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Remember, the way you communicate reflects not just your thoughts but also your values and intentions</a:t>
            </a:r>
            <a:r>
              <a:rPr lang="en-US" sz="2400" b="1" dirty="0"/>
              <a:t>. Make every word count!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9BF1D-E915-F3EF-421C-1C6EFA085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BE91A-DF99-0423-1B36-D25A61C7B47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D644C-15B7-EDD3-6329-A57A4472FD19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F0A92A-0C38-C14A-5BE0-F037D1AA77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9651" y="1007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8"/>
    </mc:Choice>
    <mc:Fallback xmlns="">
      <p:transition spd="slow" advTm="3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" objId="4"/>
        <p14:stopEvt time="30398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3760407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4" name="object 4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0102" y="4029041"/>
            <a:ext cx="351923" cy="4692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14365" y="4809680"/>
            <a:ext cx="406561" cy="542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800" y="2133600"/>
            <a:ext cx="3927873" cy="328255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144860" y="2890292"/>
            <a:ext cx="2627539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7030A0"/>
                </a:solidFill>
                <a:latin typeface="+mn-lt"/>
              </a:rPr>
              <a:t>THANK</a:t>
            </a:r>
            <a:r>
              <a:rPr sz="3600" b="1" spc="-114" dirty="0">
                <a:solidFill>
                  <a:srgbClr val="7030A0"/>
                </a:solidFill>
                <a:latin typeface="+mn-lt"/>
              </a:rPr>
              <a:t> </a:t>
            </a:r>
            <a:r>
              <a:rPr sz="3600" b="1" spc="-25" dirty="0">
                <a:solidFill>
                  <a:srgbClr val="7030A0"/>
                </a:solidFill>
                <a:latin typeface="+mn-lt"/>
              </a:rPr>
              <a:t>YOU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69944" y="4169414"/>
            <a:ext cx="22142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1"/>
              </a:rPr>
              <a:t>deangdch_Mumbai@yahoo.com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600" y="4953000"/>
            <a:ext cx="20015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2"/>
              </a:rPr>
              <a:t>http://www.gdchmumbai.org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C97AD9-87A0-1852-B8AF-411E96AE0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3" end="3112.537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"/>
    </mc:Choice>
    <mc:Fallback xmlns="">
      <p:transition spd="slow" advTm="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4" objId="17"/>
        <p14:stopEvt time="1382" objId="1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883623"/>
            <a:ext cx="5154677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5" dirty="0">
                <a:solidFill>
                  <a:srgbClr val="7030A0"/>
                </a:solidFill>
                <a:latin typeface="+mn-lt"/>
              </a:rPr>
              <a:t>CONTENT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1839E-E31E-4D49-BA9B-8678E78EA813}"/>
              </a:ext>
            </a:extLst>
          </p:cNvPr>
          <p:cNvSpPr txBox="1"/>
          <p:nvPr/>
        </p:nvSpPr>
        <p:spPr>
          <a:xfrm flipH="1">
            <a:off x="0" y="1524000"/>
            <a:ext cx="12192000" cy="1872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Key elements of effective language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Techniques for effective language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Non-verbal communications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Barriers to effective use of language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Real world applications 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Tips for mastery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Conclusion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cs typeface="Calibri"/>
              </a:rPr>
              <a:t>Quiz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lang="en-US"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Concise, not verbose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Familiar, not obscure 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Precise and clear, not in accurate or ambiguous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Constructive, not destructive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Appropriately format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279682-7841-46C6-BC2E-4C6B6E63AEA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Audio 2024-12-15 at 1.46.44 PM (2)">
            <a:hlinkClick r:id="" action="ppaction://media"/>
            <a:extLst>
              <a:ext uri="{FF2B5EF4-FFF2-40B4-BE49-F238E27FC236}">
                <a16:creationId xmlns:a16="http://schemas.microsoft.com/office/drawing/2014/main" id="{91ABFCC5-F098-A4CC-88F4-E31524180D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1167354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"/>
    </mc:Choice>
    <mc:Fallback xmlns="">
      <p:transition spd="slow" advTm="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1" objId="4"/>
        <p14:stopEvt time="5569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838200"/>
            <a:ext cx="32905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30" dirty="0">
                <a:solidFill>
                  <a:srgbClr val="7030A0"/>
                </a:solidFill>
                <a:latin typeface="+mn-lt"/>
              </a:rPr>
              <a:t>INTRODUCTION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600200"/>
            <a:ext cx="10744200" cy="3182281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dirty="0"/>
              <a:t>Language is one of the most powerful tools humans possess. </a:t>
            </a:r>
          </a:p>
          <a:p>
            <a:pPr marL="469265" indent="-4572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dirty="0"/>
              <a:t>It enables us to express ideas, share knowledge, and connect with others. </a:t>
            </a:r>
          </a:p>
          <a:p>
            <a:pPr marL="469265" indent="-4572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dirty="0"/>
              <a:t>The effective use of language goes beyond simply speaking or writing; it involves communicating in a way that is clear, purposeful, and impactful.</a:t>
            </a:r>
            <a:endParaRPr lang="en-US" sz="2400" spc="-10" dirty="0">
              <a:latin typeface="Calibri"/>
              <a:cs typeface="Calibri"/>
            </a:endParaRPr>
          </a:p>
          <a:p>
            <a:pPr marL="12065">
              <a:lnSpc>
                <a:spcPct val="100000"/>
              </a:lnSpc>
              <a:spcBef>
                <a:spcPts val="1535"/>
              </a:spcBef>
              <a:tabLst>
                <a:tab pos="299720" algn="l"/>
              </a:tabLst>
            </a:pPr>
            <a:endParaRPr lang="en-US" sz="2400" spc="-10" dirty="0">
              <a:latin typeface="Calibri"/>
              <a:cs typeface="Calibri"/>
            </a:endParaRPr>
          </a:p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endParaRPr lang="en-US" sz="2400" spc="-1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177DA-3991-51A7-992C-5FA611368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WhatsApp Audio 2024-12-15 at 1.47.43 PM">
            <a:hlinkClick r:id="" action="ppaction://media"/>
            <a:extLst>
              <a:ext uri="{FF2B5EF4-FFF2-40B4-BE49-F238E27FC236}">
                <a16:creationId xmlns:a16="http://schemas.microsoft.com/office/drawing/2014/main" id="{AB96778A-29A2-7347-23F9-BE65EFBA0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41148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7"/>
    </mc:Choice>
    <mc:Fallback xmlns="">
      <p:transition spd="slow" advTm="2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16" objId="10"/>
        <p14:stopEvt time="21583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98219-C24F-70DF-45FE-14DF2C56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E4FA275-14EC-AC17-4F64-0C4A17AEDDA8}"/>
              </a:ext>
            </a:extLst>
          </p:cNvPr>
          <p:cNvSpPr txBox="1"/>
          <p:nvPr/>
        </p:nvSpPr>
        <p:spPr>
          <a:xfrm>
            <a:off x="152400" y="914400"/>
            <a:ext cx="914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KEY ELEMENTS OF EFFECTIVE LANGUAGE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D41A588-7FE3-399E-0E35-B847AF913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256180"/>
              </p:ext>
            </p:extLst>
          </p:nvPr>
        </p:nvGraphicFramePr>
        <p:xfrm>
          <a:off x="457200" y="2052145"/>
          <a:ext cx="9767736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2138541-288E-3957-A894-BC857D4E2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3F53-B8E3-A343-4538-3D1B38769F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1BD35-0C06-8710-720D-D33B9901634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48449EE-E873-5E8F-5499-523E574E5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37EDE-DA05-258A-687B-21FB756688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9998" y="915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8"/>
    </mc:Choice>
    <mc:Fallback xmlns="">
      <p:transition spd="slow" advTm="5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" objId="8"/>
        <p14:stopEvt time="53088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51E5C-6A86-534E-04DB-646489A5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D77245-985B-83EF-E457-87125EA6BC12}"/>
              </a:ext>
            </a:extLst>
          </p:cNvPr>
          <p:cNvSpPr txBox="1"/>
          <p:nvPr/>
        </p:nvSpPr>
        <p:spPr>
          <a:xfrm>
            <a:off x="152400" y="914400"/>
            <a:ext cx="914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TECHNIQUES FOR EFFECTIVE LANGUAGE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91EC68-1685-5EFA-576A-25AD569A57DE}"/>
              </a:ext>
            </a:extLst>
          </p:cNvPr>
          <p:cNvSpPr txBox="1"/>
          <p:nvPr/>
        </p:nvSpPr>
        <p:spPr>
          <a:xfrm>
            <a:off x="76200" y="1531620"/>
            <a:ext cx="12039600" cy="5119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Know Your Audience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Understand their needs, background, and expectations.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Organize Ideas Logically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Follow a clear structure: introduction, main points, conclusion.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Choose Words Wisely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Go for precise and powerful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Engage with Rhetorical Tools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metaphors, anecdotes, and questions to captivate.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082C6-CD22-7A50-7BA9-27743C2A0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8A554-D7A4-B947-2914-F74066B9BC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BA7A91-60C3-2733-673D-D43CDDEF201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5FFC604-B3FB-AA29-9A79-67DC2992A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84C06C-263F-A8B1-273E-140DAA853B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4634" y="994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8"/>
    </mc:Choice>
    <mc:Fallback xmlns="">
      <p:transition spd="slow" advTm="3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4"/>
        <p14:stopEvt time="3503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ED44-124A-453F-8901-2C2C438E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482F033-2DD0-67A6-56EB-EAEA84412911}"/>
              </a:ext>
            </a:extLst>
          </p:cNvPr>
          <p:cNvSpPr txBox="1"/>
          <p:nvPr/>
        </p:nvSpPr>
        <p:spPr>
          <a:xfrm>
            <a:off x="152400" y="914400"/>
            <a:ext cx="10744200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ROLE OF EMOTIONAL INTELLIGENCE IN LANGUAGE USE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A39CC60-F7A8-963F-BED7-284F071CD41D}"/>
              </a:ext>
            </a:extLst>
          </p:cNvPr>
          <p:cNvSpPr txBox="1"/>
          <p:nvPr/>
        </p:nvSpPr>
        <p:spPr>
          <a:xfrm>
            <a:off x="76200" y="1531620"/>
            <a:ext cx="12039600" cy="4011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Key Points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Recognize and manage emotions to communicate effectively.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empathetic language to build trust and rapport.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Examples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Using reassuring words during conflicts.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Offering constructive feedback with sensitivity.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0F6CD-E43F-8DE4-681C-3FF6B6ECB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D2A0-5A3C-3120-5EB9-A9DD821541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8E7165-EC62-AF5F-830F-5B5884A4013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078FDCD-BA26-550B-C5FE-8630C71F3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WhatsApp Audio 2024-12-15 at 2.27.47 PM (1)">
            <a:hlinkClick r:id="" action="ppaction://media"/>
            <a:extLst>
              <a:ext uri="{FF2B5EF4-FFF2-40B4-BE49-F238E27FC236}">
                <a16:creationId xmlns:a16="http://schemas.microsoft.com/office/drawing/2014/main" id="{D0D48F2F-A7DE-0D56-54C3-7824E8FD03D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0037" y="5380037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0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2"/>
    </mc:Choice>
    <mc:Fallback xmlns="">
      <p:transition spd="slow" advTm="2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7" objId="8"/>
        <p14:stopEvt time="26831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89411-45F5-37BE-8235-B1F5B023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DCF19F9-A3D2-B8FF-A3CD-88513BE9BDE7}"/>
              </a:ext>
            </a:extLst>
          </p:cNvPr>
          <p:cNvSpPr txBox="1"/>
          <p:nvPr/>
        </p:nvSpPr>
        <p:spPr>
          <a:xfrm>
            <a:off x="152400" y="914400"/>
            <a:ext cx="10744200" cy="17011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LANGUAGE FOR CONFLICT RESOLUTION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4CABA27-194C-0094-FD4E-5BF01BDBC7D8}"/>
              </a:ext>
            </a:extLst>
          </p:cNvPr>
          <p:cNvSpPr txBox="1"/>
          <p:nvPr/>
        </p:nvSpPr>
        <p:spPr>
          <a:xfrm>
            <a:off x="76200" y="1531620"/>
            <a:ext cx="12039600" cy="4011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The Role of Language in Defusing Tension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neutral, non-confrontational language.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Reflective listening to show understanding.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Phrases for Resolution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“I see your perspective.”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“Let’s work together to find a solution.”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54C82-D9AF-09A2-71F8-4A750D21C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9AE49-75C1-4C1C-B35A-B2D8859BEE9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33BF3-4658-7DB0-CBF6-9529A762ACD0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96F78A5-C783-A812-2D4D-3571FECE6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FDA694-78A7-CF90-802A-9D27E2439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827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8"/>
    </mc:Choice>
    <mc:Fallback xmlns="">
      <p:transition spd="slow" advTm="2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4" objId="4"/>
        <p14:stopEvt time="25598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9CEA-EEEA-2CBF-4CFC-464BE338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84E461D-D2DA-BBAC-51A6-6E901635D673}"/>
              </a:ext>
            </a:extLst>
          </p:cNvPr>
          <p:cNvSpPr txBox="1"/>
          <p:nvPr/>
        </p:nvSpPr>
        <p:spPr>
          <a:xfrm>
            <a:off x="152400" y="914400"/>
            <a:ext cx="10744200" cy="22679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CULTURAL SENSITIVITY IN LANGUAGE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10A018-A44E-232A-2808-C3472CAB2741}"/>
              </a:ext>
            </a:extLst>
          </p:cNvPr>
          <p:cNvSpPr txBox="1"/>
          <p:nvPr/>
        </p:nvSpPr>
        <p:spPr>
          <a:xfrm>
            <a:off x="76200" y="1531620"/>
            <a:ext cx="12039600" cy="34579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Why It Matters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Diverse audiences have different linguistic norms and cultural expectations.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Best Practices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Avoid idioms or phrases that may not translate well.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Learn about your audience’s cultural background.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F4020-D049-F3A8-6AD4-44A7F217B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90201-9BC9-917A-6280-EE3D5BB7A3A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E0FF55-C72B-D81C-FEBE-3547AB242717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ADDA084-F02B-F36C-A89F-7A2FBEF8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FED94-48EB-0A7F-8967-16B9FB0E29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0863" y="95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1"/>
    </mc:Choice>
    <mc:Fallback xmlns="">
      <p:transition spd="slow" advTm="2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" objId="4"/>
        <p14:stopEvt time="23771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7CB3F-32EA-970B-7B81-C5B37447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0A0B8EC-77C0-6338-054C-2457AAA6BDFE}"/>
              </a:ext>
            </a:extLst>
          </p:cNvPr>
          <p:cNvSpPr txBox="1"/>
          <p:nvPr/>
        </p:nvSpPr>
        <p:spPr>
          <a:xfrm>
            <a:off x="152400" y="914400"/>
            <a:ext cx="914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NON-VERBAL COMMUNICATIONS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1F8469-6D35-4EEE-C503-BBFB0D3F0D83}"/>
              </a:ext>
            </a:extLst>
          </p:cNvPr>
          <p:cNvSpPr txBox="1"/>
          <p:nvPr/>
        </p:nvSpPr>
        <p:spPr>
          <a:xfrm>
            <a:off x="76200" y="1531620"/>
            <a:ext cx="12039600" cy="4011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Body Language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Maintain appropriate eye contact and gestures.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Tone of Voice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pitch, pace, and volume to reinforce meaning.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Visual Aids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Enhance understanding with diagrams, charts, or images.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3200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CB33D-9810-30DE-1045-1AD2A21C9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A6567-5716-D444-61A1-0E7AD0122D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D61A7-5FEB-BC2A-B823-07D4578C09E4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F023A6D-D4DE-93B7-A27D-98BCE04D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2487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C8B60A-667C-AC98-AADD-FC3B0AD7F2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148" y="975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4"/>
    </mc:Choice>
    <mc:Fallback xmlns="">
      <p:transition spd="slow" advTm="3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5" objId="4"/>
        <p14:stopEvt time="31744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</TotalTime>
  <Words>648</Words>
  <Application>Microsoft Office PowerPoint</Application>
  <PresentationFormat>Widescreen</PresentationFormat>
  <Paragraphs>149</Paragraphs>
  <Slides>13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MT</vt:lpstr>
      <vt:lpstr>Calibri</vt:lpstr>
      <vt:lpstr>Calibri Light</vt:lpstr>
      <vt:lpstr>Wingdings</vt:lpstr>
      <vt:lpstr>Office Theme</vt:lpstr>
      <vt:lpstr>1_Office Theme</vt:lpstr>
      <vt:lpstr>EFFECTIVE USE OF LANGUAGE</vt:lpstr>
      <vt:lpstr>CONTENT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IQAC NAAC</dc:creator>
  <cp:lastModifiedBy>akanksha makode</cp:lastModifiedBy>
  <cp:revision>95</cp:revision>
  <dcterms:created xsi:type="dcterms:W3CDTF">2023-09-19T16:42:09Z</dcterms:created>
  <dcterms:modified xsi:type="dcterms:W3CDTF">2024-12-21T07:42:00Z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2023-09-19T00:00:00Z</vt:filetime>
  </property>
</Properties>
</file>