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9" r:id="rId1"/>
    <p:sldMasterId id="2147483692" r:id="rId2"/>
  </p:sldMasterIdLst>
  <p:notesMasterIdLst>
    <p:notesMasterId r:id="rId16"/>
  </p:notesMasterIdLst>
  <p:sldIdLst>
    <p:sldId id="312" r:id="rId3"/>
    <p:sldId id="258" r:id="rId4"/>
    <p:sldId id="259" r:id="rId5"/>
    <p:sldId id="301" r:id="rId6"/>
    <p:sldId id="316" r:id="rId7"/>
    <p:sldId id="314" r:id="rId8"/>
    <p:sldId id="315" r:id="rId9"/>
    <p:sldId id="317" r:id="rId10"/>
    <p:sldId id="318" r:id="rId11"/>
    <p:sldId id="319" r:id="rId12"/>
    <p:sldId id="313" r:id="rId13"/>
    <p:sldId id="320" r:id="rId14"/>
    <p:sldId id="311" r:id="rId1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806"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CB7DAAE-49A9-4371-9CAE-1F128A4C01B3}" type="datetimeFigureOut">
              <a:rPr lang="en-IN" smtClean="0"/>
              <a:t>23-12-2024</a:t>
            </a:fld>
            <a:endParaRPr lang="en-IN"/>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A0E1703-48BD-4280-9492-A53934329290}" type="slidenum">
              <a:rPr lang="en-IN" smtClean="0"/>
              <a:t>‹#›</a:t>
            </a:fld>
            <a:endParaRPr lang="en-IN"/>
          </a:p>
        </p:txBody>
      </p:sp>
    </p:spTree>
    <p:extLst>
      <p:ext uri="{BB962C8B-B14F-4D97-AF65-F5344CB8AC3E}">
        <p14:creationId xmlns:p14="http://schemas.microsoft.com/office/powerpoint/2010/main" val="680311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E1703-48BD-4280-9492-A53934329290}" type="slidenum">
              <a:rPr lang="en-IN" smtClean="0"/>
              <a:t>1</a:t>
            </a:fld>
            <a:endParaRPr lang="en-IN"/>
          </a:p>
        </p:txBody>
      </p:sp>
    </p:spTree>
    <p:extLst>
      <p:ext uri="{BB962C8B-B14F-4D97-AF65-F5344CB8AC3E}">
        <p14:creationId xmlns:p14="http://schemas.microsoft.com/office/powerpoint/2010/main" val="2254050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AC1A-5328-0E06-E178-3560FCF32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25A8E-C1F0-A122-C877-0585922FA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53E2D-528E-EA14-7E0A-BDC1EB3A4101}"/>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049385F7-9E18-0809-883B-317991858DC5}"/>
              </a:ext>
            </a:extLst>
          </p:cNvPr>
          <p:cNvSpPr>
            <a:spLocks noGrp="1"/>
          </p:cNvSpPr>
          <p:nvPr>
            <p:ph type="sldNum" sz="quarter" idx="10"/>
          </p:nvPr>
        </p:nvSpPr>
        <p:spPr/>
        <p:txBody>
          <a:bodyPr/>
          <a:lstStyle/>
          <a:p>
            <a:fld id="{FA0E1703-48BD-4280-9492-A53934329290}" type="slidenum">
              <a:rPr lang="en-IN" smtClean="0"/>
              <a:t>11</a:t>
            </a:fld>
            <a:endParaRPr lang="en-IN"/>
          </a:p>
        </p:txBody>
      </p:sp>
    </p:spTree>
    <p:extLst>
      <p:ext uri="{BB962C8B-B14F-4D97-AF65-F5344CB8AC3E}">
        <p14:creationId xmlns:p14="http://schemas.microsoft.com/office/powerpoint/2010/main" val="341954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A4FF9-EABA-80B3-DAD5-627ADC34A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B22E1-D02A-1551-1A10-C29AF211F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14B41-E25F-4956-D603-29F086A74E2B}"/>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8CDC986-3E83-6E44-3E24-EC4C41B7D192}"/>
              </a:ext>
            </a:extLst>
          </p:cNvPr>
          <p:cNvSpPr>
            <a:spLocks noGrp="1"/>
          </p:cNvSpPr>
          <p:nvPr>
            <p:ph type="sldNum" sz="quarter" idx="10"/>
          </p:nvPr>
        </p:nvSpPr>
        <p:spPr/>
        <p:txBody>
          <a:bodyPr/>
          <a:lstStyle/>
          <a:p>
            <a:fld id="{FA0E1703-48BD-4280-9492-A53934329290}" type="slidenum">
              <a:rPr lang="en-IN" smtClean="0"/>
              <a:t>12</a:t>
            </a:fld>
            <a:endParaRPr lang="en-IN"/>
          </a:p>
        </p:txBody>
      </p:sp>
    </p:spTree>
    <p:extLst>
      <p:ext uri="{BB962C8B-B14F-4D97-AF65-F5344CB8AC3E}">
        <p14:creationId xmlns:p14="http://schemas.microsoft.com/office/powerpoint/2010/main" val="255390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A0E1703-48BD-4280-9492-A53934329290}" type="slidenum">
              <a:rPr lang="en-IN" smtClean="0"/>
              <a:t>2</a:t>
            </a:fld>
            <a:endParaRPr lang="en-IN"/>
          </a:p>
        </p:txBody>
      </p:sp>
    </p:spTree>
    <p:extLst>
      <p:ext uri="{BB962C8B-B14F-4D97-AF65-F5344CB8AC3E}">
        <p14:creationId xmlns:p14="http://schemas.microsoft.com/office/powerpoint/2010/main" val="386591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FA0E1703-48BD-4280-9492-A53934329290}" type="slidenum">
              <a:rPr lang="en-IN" smtClean="0"/>
              <a:t>4</a:t>
            </a:fld>
            <a:endParaRPr lang="en-IN"/>
          </a:p>
        </p:txBody>
      </p:sp>
    </p:spTree>
    <p:extLst>
      <p:ext uri="{BB962C8B-B14F-4D97-AF65-F5344CB8AC3E}">
        <p14:creationId xmlns:p14="http://schemas.microsoft.com/office/powerpoint/2010/main" val="256661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17FA-EA7D-A297-81FE-E41EC5FCD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18B2B-45D9-6FDD-642C-34EFC708C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21352-C543-99C2-A355-B22E80CED888}"/>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C7EB8BBD-AB5A-F814-18DE-C398599EB0AC}"/>
              </a:ext>
            </a:extLst>
          </p:cNvPr>
          <p:cNvSpPr>
            <a:spLocks noGrp="1"/>
          </p:cNvSpPr>
          <p:nvPr>
            <p:ph type="sldNum" sz="quarter" idx="10"/>
          </p:nvPr>
        </p:nvSpPr>
        <p:spPr/>
        <p:txBody>
          <a:bodyPr/>
          <a:lstStyle/>
          <a:p>
            <a:fld id="{FA0E1703-48BD-4280-9492-A53934329290}" type="slidenum">
              <a:rPr lang="en-IN" smtClean="0"/>
              <a:t>5</a:t>
            </a:fld>
            <a:endParaRPr lang="en-IN"/>
          </a:p>
        </p:txBody>
      </p:sp>
    </p:spTree>
    <p:extLst>
      <p:ext uri="{BB962C8B-B14F-4D97-AF65-F5344CB8AC3E}">
        <p14:creationId xmlns:p14="http://schemas.microsoft.com/office/powerpoint/2010/main" val="371447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91C0B-F378-FA46-CC28-37187B7B6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D4A37-9807-256A-A393-5FD147A1C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74EE5-3A2E-7413-81E1-9BDA423472A6}"/>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10680C16-0DC5-2B4F-0ECC-F3FA67F55257}"/>
              </a:ext>
            </a:extLst>
          </p:cNvPr>
          <p:cNvSpPr>
            <a:spLocks noGrp="1"/>
          </p:cNvSpPr>
          <p:nvPr>
            <p:ph type="sldNum" sz="quarter" idx="10"/>
          </p:nvPr>
        </p:nvSpPr>
        <p:spPr/>
        <p:txBody>
          <a:bodyPr/>
          <a:lstStyle/>
          <a:p>
            <a:fld id="{FA0E1703-48BD-4280-9492-A53934329290}" type="slidenum">
              <a:rPr lang="en-IN" smtClean="0"/>
              <a:t>6</a:t>
            </a:fld>
            <a:endParaRPr lang="en-IN"/>
          </a:p>
        </p:txBody>
      </p:sp>
    </p:spTree>
    <p:extLst>
      <p:ext uri="{BB962C8B-B14F-4D97-AF65-F5344CB8AC3E}">
        <p14:creationId xmlns:p14="http://schemas.microsoft.com/office/powerpoint/2010/main" val="145724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2829-01C8-407A-B2FE-3F16AD219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0DDC2-E151-02D9-868B-633C233F5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407FE-AF1E-B106-64CC-79C2D19D1723}"/>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0BECE98-7705-98BE-6220-F129BEB42093}"/>
              </a:ext>
            </a:extLst>
          </p:cNvPr>
          <p:cNvSpPr>
            <a:spLocks noGrp="1"/>
          </p:cNvSpPr>
          <p:nvPr>
            <p:ph type="sldNum" sz="quarter" idx="10"/>
          </p:nvPr>
        </p:nvSpPr>
        <p:spPr/>
        <p:txBody>
          <a:bodyPr/>
          <a:lstStyle/>
          <a:p>
            <a:fld id="{FA0E1703-48BD-4280-9492-A53934329290}" type="slidenum">
              <a:rPr lang="en-IN" smtClean="0"/>
              <a:t>7</a:t>
            </a:fld>
            <a:endParaRPr lang="en-IN"/>
          </a:p>
        </p:txBody>
      </p:sp>
    </p:spTree>
    <p:extLst>
      <p:ext uri="{BB962C8B-B14F-4D97-AF65-F5344CB8AC3E}">
        <p14:creationId xmlns:p14="http://schemas.microsoft.com/office/powerpoint/2010/main" val="921935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A0C46-EF6D-00AC-62CC-155F74AAD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2BC1B-14D6-6401-2BFF-0521F1457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D12D4-2A01-5FD0-B2DE-021AF2FF895D}"/>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AF976E3B-1439-E07F-881F-23C788BBD334}"/>
              </a:ext>
            </a:extLst>
          </p:cNvPr>
          <p:cNvSpPr>
            <a:spLocks noGrp="1"/>
          </p:cNvSpPr>
          <p:nvPr>
            <p:ph type="sldNum" sz="quarter" idx="10"/>
          </p:nvPr>
        </p:nvSpPr>
        <p:spPr/>
        <p:txBody>
          <a:bodyPr/>
          <a:lstStyle/>
          <a:p>
            <a:fld id="{FA0E1703-48BD-4280-9492-A53934329290}" type="slidenum">
              <a:rPr lang="en-IN" smtClean="0"/>
              <a:t>8</a:t>
            </a:fld>
            <a:endParaRPr lang="en-IN"/>
          </a:p>
        </p:txBody>
      </p:sp>
    </p:spTree>
    <p:extLst>
      <p:ext uri="{BB962C8B-B14F-4D97-AF65-F5344CB8AC3E}">
        <p14:creationId xmlns:p14="http://schemas.microsoft.com/office/powerpoint/2010/main" val="3399254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A2E4-259B-588A-9370-D5DB7B4AE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85FA2-650C-626A-873A-ADCF2C9B5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5BD84-9F03-3771-74E6-27F10D05C216}"/>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8F65A295-D887-F4A2-F420-25445B7AB96D}"/>
              </a:ext>
            </a:extLst>
          </p:cNvPr>
          <p:cNvSpPr>
            <a:spLocks noGrp="1"/>
          </p:cNvSpPr>
          <p:nvPr>
            <p:ph type="sldNum" sz="quarter" idx="10"/>
          </p:nvPr>
        </p:nvSpPr>
        <p:spPr/>
        <p:txBody>
          <a:bodyPr/>
          <a:lstStyle/>
          <a:p>
            <a:fld id="{FA0E1703-48BD-4280-9492-A53934329290}" type="slidenum">
              <a:rPr lang="en-IN" smtClean="0"/>
              <a:t>9</a:t>
            </a:fld>
            <a:endParaRPr lang="en-IN"/>
          </a:p>
        </p:txBody>
      </p:sp>
    </p:spTree>
    <p:extLst>
      <p:ext uri="{BB962C8B-B14F-4D97-AF65-F5344CB8AC3E}">
        <p14:creationId xmlns:p14="http://schemas.microsoft.com/office/powerpoint/2010/main" val="7870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866D7-99D0-248B-9386-395492C18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53E3E-A9B0-0928-B1F7-952AF18DE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5C44F-C618-7D09-6727-EDC0ACC00FBD}"/>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374C175E-62FE-7E96-7344-1DBA0D21AE0F}"/>
              </a:ext>
            </a:extLst>
          </p:cNvPr>
          <p:cNvSpPr>
            <a:spLocks noGrp="1"/>
          </p:cNvSpPr>
          <p:nvPr>
            <p:ph type="sldNum" sz="quarter" idx="10"/>
          </p:nvPr>
        </p:nvSpPr>
        <p:spPr/>
        <p:txBody>
          <a:bodyPr/>
          <a:lstStyle/>
          <a:p>
            <a:fld id="{FA0E1703-48BD-4280-9492-A53934329290}" type="slidenum">
              <a:rPr lang="en-IN" smtClean="0"/>
              <a:t>10</a:t>
            </a:fld>
            <a:endParaRPr lang="en-IN"/>
          </a:p>
        </p:txBody>
      </p:sp>
    </p:spTree>
    <p:extLst>
      <p:ext uri="{BB962C8B-B14F-4D97-AF65-F5344CB8AC3E}">
        <p14:creationId xmlns:p14="http://schemas.microsoft.com/office/powerpoint/2010/main" val="53440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13730-0535-4325-A862-C41282738F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0EEB469-CFF5-4858-ABD7-FA07445A0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1AAED71-2B21-4E56-81F6-CB58D1C28F45}"/>
              </a:ext>
            </a:extLst>
          </p:cNvPr>
          <p:cNvSpPr>
            <a:spLocks noGrp="1"/>
          </p:cNvSpPr>
          <p:nvPr>
            <p:ph type="dt" sz="half" idx="10"/>
          </p:nvPr>
        </p:nvSpPr>
        <p:spPr/>
        <p:txBody>
          <a:bodyPr/>
          <a:lstStyle/>
          <a:p>
            <a:fld id="{472E40B2-311C-435C-BC2A-0035E99B0381}" type="datetime1">
              <a:rPr lang="en-US" smtClean="0"/>
              <a:t>23-Dec-24</a:t>
            </a:fld>
            <a:endParaRPr lang="en-US"/>
          </a:p>
        </p:txBody>
      </p:sp>
      <p:sp>
        <p:nvSpPr>
          <p:cNvPr id="5" name="Footer Placeholder 4">
            <a:extLst>
              <a:ext uri="{FF2B5EF4-FFF2-40B4-BE49-F238E27FC236}">
                <a16:creationId xmlns:a16="http://schemas.microsoft.com/office/drawing/2014/main" id="{9C0C4C3A-D686-4162-B54B-042D8E412873}"/>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9CB766A9-0693-4315-900F-1515832CA0DB}"/>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2477793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E44D-1D63-4E2E-A90F-7F659EDBFA9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5E4347E-936C-4B6D-AEE9-54625F1870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7191610-1463-4FA6-A6F1-26FC412D5B2A}"/>
              </a:ext>
            </a:extLst>
          </p:cNvPr>
          <p:cNvSpPr>
            <a:spLocks noGrp="1"/>
          </p:cNvSpPr>
          <p:nvPr>
            <p:ph type="dt" sz="half" idx="10"/>
          </p:nvPr>
        </p:nvSpPr>
        <p:spPr/>
        <p:txBody>
          <a:bodyPr/>
          <a:lstStyle/>
          <a:p>
            <a:fld id="{B5F2603B-C825-4802-A2D0-FD58862B6825}" type="datetime1">
              <a:rPr lang="en-US" smtClean="0"/>
              <a:t>23-Dec-24</a:t>
            </a:fld>
            <a:endParaRPr lang="en-US"/>
          </a:p>
        </p:txBody>
      </p:sp>
      <p:sp>
        <p:nvSpPr>
          <p:cNvPr id="5" name="Footer Placeholder 4">
            <a:extLst>
              <a:ext uri="{FF2B5EF4-FFF2-40B4-BE49-F238E27FC236}">
                <a16:creationId xmlns:a16="http://schemas.microsoft.com/office/drawing/2014/main" id="{CCAE9266-8D03-494E-82B5-6ECF93913BA7}"/>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0BF29AAC-B949-445B-B7C6-44FD19F9F9C5}"/>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80943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8FB65-63EB-453D-8010-11ACE3AD90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66264CF-AC36-42D0-8C75-64671BC1F6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60677AD-B93C-4BCD-8760-AB54A4152EB7}"/>
              </a:ext>
            </a:extLst>
          </p:cNvPr>
          <p:cNvSpPr>
            <a:spLocks noGrp="1"/>
          </p:cNvSpPr>
          <p:nvPr>
            <p:ph type="dt" sz="half" idx="10"/>
          </p:nvPr>
        </p:nvSpPr>
        <p:spPr/>
        <p:txBody>
          <a:bodyPr/>
          <a:lstStyle/>
          <a:p>
            <a:fld id="{2B043135-1919-4FB8-8986-DFC8D5ED20C0}" type="datetime1">
              <a:rPr lang="en-US" smtClean="0"/>
              <a:t>23-Dec-24</a:t>
            </a:fld>
            <a:endParaRPr lang="en-US"/>
          </a:p>
        </p:txBody>
      </p:sp>
      <p:sp>
        <p:nvSpPr>
          <p:cNvPr id="5" name="Footer Placeholder 4">
            <a:extLst>
              <a:ext uri="{FF2B5EF4-FFF2-40B4-BE49-F238E27FC236}">
                <a16:creationId xmlns:a16="http://schemas.microsoft.com/office/drawing/2014/main" id="{772A9628-F1DE-4D35-B864-FA397F6FAF03}"/>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F73E95AB-0B21-46B9-92E0-477EB58662D3}"/>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942845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128010" y="699896"/>
            <a:ext cx="5935979" cy="5137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Arial MT"/>
                <a:cs typeface="Arial MT"/>
              </a:defRPr>
            </a:lvl1pPr>
          </a:lstStyle>
          <a:p>
            <a:pPr marL="12700">
              <a:lnSpc>
                <a:spcPts val="1430"/>
              </a:lnSpc>
            </a:pPr>
            <a:r>
              <a:rPr lang="en-US"/>
              <a:t>Government Dental College &amp; Hospital, Mumbai</a:t>
            </a: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E16B7F6-1AA2-4C37-8B09-64E1D1A3DD86}" type="datetime1">
              <a:rPr lang="en-US" smtClean="0"/>
              <a:t>23-Dec-24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9708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56E8F4-7C8F-475F-85E7-E9E077286C73}" type="datetimeFigureOut">
              <a:rPr lang="en-IN" smtClean="0"/>
              <a:t>23-12-2024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1698849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6E8F4-7C8F-475F-85E7-E9E077286C73}" type="datetimeFigureOut">
              <a:rPr lang="en-IN" smtClean="0"/>
              <a:t>23-12-2024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152518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56E8F4-7C8F-475F-85E7-E9E077286C73}" type="datetimeFigureOut">
              <a:rPr lang="en-IN" smtClean="0"/>
              <a:t>23-12-2024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26347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56E8F4-7C8F-475F-85E7-E9E077286C73}" type="datetimeFigureOut">
              <a:rPr lang="en-IN" smtClean="0"/>
              <a:t>23-12-2024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217425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56E8F4-7C8F-475F-85E7-E9E077286C73}" type="datetimeFigureOut">
              <a:rPr lang="en-IN" smtClean="0"/>
              <a:t>23-12-2024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421808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56E8F4-7C8F-475F-85E7-E9E077286C73}" type="datetimeFigureOut">
              <a:rPr lang="en-IN" smtClean="0"/>
              <a:t>23-12-2024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344872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6E8F4-7C8F-475F-85E7-E9E077286C73}" type="datetimeFigureOut">
              <a:rPr lang="en-IN" smtClean="0"/>
              <a:t>23-12-2024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124624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3C7F-9821-48FF-A052-4A556A46C78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96DCC0A-F12A-4DE2-B960-3E736BABD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DC0D957-EB6C-4938-9257-96071E7E9372}"/>
              </a:ext>
            </a:extLst>
          </p:cNvPr>
          <p:cNvSpPr>
            <a:spLocks noGrp="1"/>
          </p:cNvSpPr>
          <p:nvPr>
            <p:ph type="dt" sz="half" idx="10"/>
          </p:nvPr>
        </p:nvSpPr>
        <p:spPr/>
        <p:txBody>
          <a:bodyPr/>
          <a:lstStyle/>
          <a:p>
            <a:fld id="{74EFA1CA-19A7-42F3-BD10-D333C3A508F7}" type="datetime1">
              <a:rPr lang="en-US" smtClean="0"/>
              <a:t>23-Dec-24</a:t>
            </a:fld>
            <a:endParaRPr lang="en-US"/>
          </a:p>
        </p:txBody>
      </p:sp>
      <p:sp>
        <p:nvSpPr>
          <p:cNvPr id="5" name="Footer Placeholder 4">
            <a:extLst>
              <a:ext uri="{FF2B5EF4-FFF2-40B4-BE49-F238E27FC236}">
                <a16:creationId xmlns:a16="http://schemas.microsoft.com/office/drawing/2014/main" id="{ED526021-1489-453C-9D0F-A86F3616CC75}"/>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C67C6BAB-1A8A-40EF-8560-C6645970AA0D}"/>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548307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56E8F4-7C8F-475F-85E7-E9E077286C73}" type="datetimeFigureOut">
              <a:rPr lang="en-IN" smtClean="0"/>
              <a:t>23-12-2024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2082898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56E8F4-7C8F-475F-85E7-E9E077286C73}" type="datetimeFigureOut">
              <a:rPr lang="en-IN" smtClean="0"/>
              <a:t>23-12-2024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4195482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6E8F4-7C8F-475F-85E7-E9E077286C73}" type="datetimeFigureOut">
              <a:rPr lang="en-IN" smtClean="0"/>
              <a:t>23-12-2024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129047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6E8F4-7C8F-475F-85E7-E9E077286C73}" type="datetimeFigureOut">
              <a:rPr lang="en-IN" smtClean="0"/>
              <a:t>23-12-2024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6143FA-3937-44B1-81BC-1DD47167A264}" type="slidenum">
              <a:rPr lang="en-IN" smtClean="0"/>
              <a:t>‹#›</a:t>
            </a:fld>
            <a:endParaRPr lang="en-IN"/>
          </a:p>
        </p:txBody>
      </p:sp>
    </p:spTree>
    <p:extLst>
      <p:ext uri="{BB962C8B-B14F-4D97-AF65-F5344CB8AC3E}">
        <p14:creationId xmlns:p14="http://schemas.microsoft.com/office/powerpoint/2010/main" val="63382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642DC-3109-4524-A16D-BC134B04BF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2F96C9C-7BED-4F9E-940D-30A2A5EF0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E2B8A1-2271-46E8-AD09-68B4C15D0692}"/>
              </a:ext>
            </a:extLst>
          </p:cNvPr>
          <p:cNvSpPr>
            <a:spLocks noGrp="1"/>
          </p:cNvSpPr>
          <p:nvPr>
            <p:ph type="dt" sz="half" idx="10"/>
          </p:nvPr>
        </p:nvSpPr>
        <p:spPr/>
        <p:txBody>
          <a:bodyPr/>
          <a:lstStyle/>
          <a:p>
            <a:fld id="{86D4BAA0-75E4-4937-8AEF-28E93756B0EA}" type="datetime1">
              <a:rPr lang="en-US" smtClean="0"/>
              <a:t>23-Dec-24</a:t>
            </a:fld>
            <a:endParaRPr lang="en-US"/>
          </a:p>
        </p:txBody>
      </p:sp>
      <p:sp>
        <p:nvSpPr>
          <p:cNvPr id="5" name="Footer Placeholder 4">
            <a:extLst>
              <a:ext uri="{FF2B5EF4-FFF2-40B4-BE49-F238E27FC236}">
                <a16:creationId xmlns:a16="http://schemas.microsoft.com/office/drawing/2014/main" id="{6F16F70B-E2E4-486E-974E-F6E746C08002}"/>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F495493C-E31A-4D63-A528-F687C1E156B7}"/>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61965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7087-A2DE-40ED-A0C7-6C9828B9F10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568380C-1F92-49DA-899C-A1F907A0D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810A1FA-CA99-4E7D-BBB7-89CC81DF89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A3E8BE2-09A6-4BC0-8695-E993489717DD}"/>
              </a:ext>
            </a:extLst>
          </p:cNvPr>
          <p:cNvSpPr>
            <a:spLocks noGrp="1"/>
          </p:cNvSpPr>
          <p:nvPr>
            <p:ph type="dt" sz="half" idx="10"/>
          </p:nvPr>
        </p:nvSpPr>
        <p:spPr/>
        <p:txBody>
          <a:bodyPr/>
          <a:lstStyle/>
          <a:p>
            <a:fld id="{AE405D09-0E0A-414A-9137-E7F36F0EE69C}" type="datetime1">
              <a:rPr lang="en-US" smtClean="0"/>
              <a:t>23-Dec-24</a:t>
            </a:fld>
            <a:endParaRPr lang="en-US"/>
          </a:p>
        </p:txBody>
      </p:sp>
      <p:sp>
        <p:nvSpPr>
          <p:cNvPr id="6" name="Footer Placeholder 5">
            <a:extLst>
              <a:ext uri="{FF2B5EF4-FFF2-40B4-BE49-F238E27FC236}">
                <a16:creationId xmlns:a16="http://schemas.microsoft.com/office/drawing/2014/main" id="{866F5D06-612A-4163-A2AB-F7405DB25F17}"/>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7" name="Slide Number Placeholder 6">
            <a:extLst>
              <a:ext uri="{FF2B5EF4-FFF2-40B4-BE49-F238E27FC236}">
                <a16:creationId xmlns:a16="http://schemas.microsoft.com/office/drawing/2014/main" id="{78E3FA00-B84B-41BA-B419-943611D10010}"/>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8508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CAC3-1D99-4501-BB03-38262D3176E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EF0F575-900C-4DA5-B45A-C17A32593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BAC5D-AF69-4043-AA58-6CF20B5C19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85E6EB-56D9-45AF-98B2-4055A151BA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417B11-706E-4D18-A364-7CC60B8D2E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6D09C32-AC10-4F76-B9B7-342C3530901A}"/>
              </a:ext>
            </a:extLst>
          </p:cNvPr>
          <p:cNvSpPr>
            <a:spLocks noGrp="1"/>
          </p:cNvSpPr>
          <p:nvPr>
            <p:ph type="dt" sz="half" idx="10"/>
          </p:nvPr>
        </p:nvSpPr>
        <p:spPr/>
        <p:txBody>
          <a:bodyPr/>
          <a:lstStyle/>
          <a:p>
            <a:fld id="{B8B27ADE-758F-42EA-AF12-932B905B1CD2}" type="datetime1">
              <a:rPr lang="en-US" smtClean="0"/>
              <a:t>23-Dec-24</a:t>
            </a:fld>
            <a:endParaRPr lang="en-US"/>
          </a:p>
        </p:txBody>
      </p:sp>
      <p:sp>
        <p:nvSpPr>
          <p:cNvPr id="8" name="Footer Placeholder 7">
            <a:extLst>
              <a:ext uri="{FF2B5EF4-FFF2-40B4-BE49-F238E27FC236}">
                <a16:creationId xmlns:a16="http://schemas.microsoft.com/office/drawing/2014/main" id="{316B1DF9-10DC-4BE7-A528-1748CC069474}"/>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9" name="Slide Number Placeholder 8">
            <a:extLst>
              <a:ext uri="{FF2B5EF4-FFF2-40B4-BE49-F238E27FC236}">
                <a16:creationId xmlns:a16="http://schemas.microsoft.com/office/drawing/2014/main" id="{B73B9C78-1A16-4742-B1DB-A5B4A930B818}"/>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64366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59E5-CA3A-4737-9AF3-751A787B88F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235AB06-ACA0-471F-AEC6-0011194F33EF}"/>
              </a:ext>
            </a:extLst>
          </p:cNvPr>
          <p:cNvSpPr>
            <a:spLocks noGrp="1"/>
          </p:cNvSpPr>
          <p:nvPr>
            <p:ph type="dt" sz="half" idx="10"/>
          </p:nvPr>
        </p:nvSpPr>
        <p:spPr/>
        <p:txBody>
          <a:bodyPr/>
          <a:lstStyle/>
          <a:p>
            <a:fld id="{EBB758BF-C1A9-4B5F-B61B-26057976F397}" type="datetime1">
              <a:rPr lang="en-US" smtClean="0"/>
              <a:t>23-Dec-24</a:t>
            </a:fld>
            <a:endParaRPr lang="en-US"/>
          </a:p>
        </p:txBody>
      </p:sp>
      <p:sp>
        <p:nvSpPr>
          <p:cNvPr id="4" name="Footer Placeholder 3">
            <a:extLst>
              <a:ext uri="{FF2B5EF4-FFF2-40B4-BE49-F238E27FC236}">
                <a16:creationId xmlns:a16="http://schemas.microsoft.com/office/drawing/2014/main" id="{44E6AB11-3BC6-4748-841A-3F021A088BBC}"/>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5" name="Slide Number Placeholder 4">
            <a:extLst>
              <a:ext uri="{FF2B5EF4-FFF2-40B4-BE49-F238E27FC236}">
                <a16:creationId xmlns:a16="http://schemas.microsoft.com/office/drawing/2014/main" id="{3C97D8BB-1B8B-4EB1-B1F5-6DFB45D18C5C}"/>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06763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F0504-927C-4D21-9B48-390AEE499A72}"/>
              </a:ext>
            </a:extLst>
          </p:cNvPr>
          <p:cNvSpPr>
            <a:spLocks noGrp="1"/>
          </p:cNvSpPr>
          <p:nvPr>
            <p:ph type="dt" sz="half" idx="10"/>
          </p:nvPr>
        </p:nvSpPr>
        <p:spPr/>
        <p:txBody>
          <a:bodyPr/>
          <a:lstStyle/>
          <a:p>
            <a:fld id="{58BD272D-9C7B-4EA6-9ED4-4AF625CBBF64}" type="datetime1">
              <a:rPr lang="en-US" smtClean="0"/>
              <a:t>23-Dec-24</a:t>
            </a:fld>
            <a:endParaRPr lang="en-US"/>
          </a:p>
        </p:txBody>
      </p:sp>
      <p:sp>
        <p:nvSpPr>
          <p:cNvPr id="3" name="Footer Placeholder 2">
            <a:extLst>
              <a:ext uri="{FF2B5EF4-FFF2-40B4-BE49-F238E27FC236}">
                <a16:creationId xmlns:a16="http://schemas.microsoft.com/office/drawing/2014/main" id="{0EAD52FE-5139-4781-B0A9-BE88BD9D88AE}"/>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4" name="Slide Number Placeholder 3">
            <a:extLst>
              <a:ext uri="{FF2B5EF4-FFF2-40B4-BE49-F238E27FC236}">
                <a16:creationId xmlns:a16="http://schemas.microsoft.com/office/drawing/2014/main" id="{0FA75BB7-4871-4D8F-B59C-8493A872B411}"/>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413466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BCD7-32D5-4A9F-8480-A12583C63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7905392-DBC8-496A-BEFE-44129D71F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AA83567-7F3B-46D1-82CA-F3EE109C2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B1B5D-A290-41EF-8F65-1BE10F4595D8}"/>
              </a:ext>
            </a:extLst>
          </p:cNvPr>
          <p:cNvSpPr>
            <a:spLocks noGrp="1"/>
          </p:cNvSpPr>
          <p:nvPr>
            <p:ph type="dt" sz="half" idx="10"/>
          </p:nvPr>
        </p:nvSpPr>
        <p:spPr/>
        <p:txBody>
          <a:bodyPr/>
          <a:lstStyle/>
          <a:p>
            <a:fld id="{1DEA4909-DC8F-4A3C-9F36-1F462592370C}" type="datetime1">
              <a:rPr lang="en-US" smtClean="0"/>
              <a:t>23-Dec-24</a:t>
            </a:fld>
            <a:endParaRPr lang="en-US"/>
          </a:p>
        </p:txBody>
      </p:sp>
      <p:sp>
        <p:nvSpPr>
          <p:cNvPr id="6" name="Footer Placeholder 5">
            <a:extLst>
              <a:ext uri="{FF2B5EF4-FFF2-40B4-BE49-F238E27FC236}">
                <a16:creationId xmlns:a16="http://schemas.microsoft.com/office/drawing/2014/main" id="{1FBA3946-AD1C-4C4F-A58D-1174F550FD45}"/>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7" name="Slide Number Placeholder 6">
            <a:extLst>
              <a:ext uri="{FF2B5EF4-FFF2-40B4-BE49-F238E27FC236}">
                <a16:creationId xmlns:a16="http://schemas.microsoft.com/office/drawing/2014/main" id="{1705EB6F-8344-4468-9A25-1ED06B7F713A}"/>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045347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A998-6B4F-4AE3-A63D-1F141C687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FC3D77F-0CE2-4745-8A4E-44F20130D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F11537D-192F-4E95-83C3-D76B38D18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79C35-E9B2-4D43-974F-77F8DBDAD1D0}"/>
              </a:ext>
            </a:extLst>
          </p:cNvPr>
          <p:cNvSpPr>
            <a:spLocks noGrp="1"/>
          </p:cNvSpPr>
          <p:nvPr>
            <p:ph type="dt" sz="half" idx="10"/>
          </p:nvPr>
        </p:nvSpPr>
        <p:spPr/>
        <p:txBody>
          <a:bodyPr/>
          <a:lstStyle/>
          <a:p>
            <a:fld id="{D14CDB12-3391-4B6A-9A7F-ECFE1F81B3D0}" type="datetime1">
              <a:rPr lang="en-US" smtClean="0"/>
              <a:t>23-Dec-24</a:t>
            </a:fld>
            <a:endParaRPr lang="en-US"/>
          </a:p>
        </p:txBody>
      </p:sp>
      <p:sp>
        <p:nvSpPr>
          <p:cNvPr id="6" name="Footer Placeholder 5">
            <a:extLst>
              <a:ext uri="{FF2B5EF4-FFF2-40B4-BE49-F238E27FC236}">
                <a16:creationId xmlns:a16="http://schemas.microsoft.com/office/drawing/2014/main" id="{FFA75D92-E9EE-4376-87DD-D19A6E64E712}"/>
              </a:ext>
            </a:extLst>
          </p:cNvPr>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7" name="Slide Number Placeholder 6">
            <a:extLst>
              <a:ext uri="{FF2B5EF4-FFF2-40B4-BE49-F238E27FC236}">
                <a16:creationId xmlns:a16="http://schemas.microsoft.com/office/drawing/2014/main" id="{1FE431D4-4CA6-4ED9-873D-5E442FF914FB}"/>
              </a:ext>
            </a:extLst>
          </p:cNvPr>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46664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19050" ty="0" sx="100000" sy="100000" flip="x"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155133-4E52-4DFD-8F0C-3176AC9149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2F1209C-5086-42FB-A988-5E1095BBB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00E06AD6-F180-4842-9AE4-2C4220DA6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F2A86-645B-4FF8-BD3D-6D8452784F60}" type="datetime1">
              <a:rPr lang="en-US" smtClean="0"/>
              <a:t>23-Dec-24</a:t>
            </a:fld>
            <a:endParaRPr lang="en-US"/>
          </a:p>
        </p:txBody>
      </p:sp>
      <p:sp>
        <p:nvSpPr>
          <p:cNvPr id="5" name="Footer Placeholder 4">
            <a:extLst>
              <a:ext uri="{FF2B5EF4-FFF2-40B4-BE49-F238E27FC236}">
                <a16:creationId xmlns:a16="http://schemas.microsoft.com/office/drawing/2014/main" id="{631B07E0-7AD8-4E17-B3C2-E1891A957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12700">
              <a:lnSpc>
                <a:spcPts val="1430"/>
              </a:lnSpc>
            </a:pPr>
            <a:r>
              <a:rPr lang="en-US"/>
              <a:t>Government Dental College &amp; Hospital, Mumbai</a:t>
            </a:r>
            <a:endParaRPr lang="en-US" dirty="0"/>
          </a:p>
        </p:txBody>
      </p:sp>
      <p:sp>
        <p:nvSpPr>
          <p:cNvPr id="6" name="Slide Number Placeholder 5">
            <a:extLst>
              <a:ext uri="{FF2B5EF4-FFF2-40B4-BE49-F238E27FC236}">
                <a16:creationId xmlns:a16="http://schemas.microsoft.com/office/drawing/2014/main" id="{89ACC2A8-6D78-49F9-A3C9-7CA540F643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IN" smtClean="0"/>
              <a:t>‹#›</a:t>
            </a:fld>
            <a:endParaRPr lang="en-IN"/>
          </a:p>
        </p:txBody>
      </p:sp>
      <p:pic>
        <p:nvPicPr>
          <p:cNvPr id="8" name="Picture 7">
            <a:extLst>
              <a:ext uri="{FF2B5EF4-FFF2-40B4-BE49-F238E27FC236}">
                <a16:creationId xmlns:a16="http://schemas.microsoft.com/office/drawing/2014/main" id="{80EA068B-C894-40B2-AA24-F7F9A7F9A06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972800" y="152400"/>
            <a:ext cx="990600" cy="1016857"/>
          </a:xfrm>
          <a:prstGeom prst="ellipse">
            <a:avLst/>
          </a:prstGeom>
        </p:spPr>
      </p:pic>
    </p:spTree>
    <p:extLst>
      <p:ext uri="{BB962C8B-B14F-4D97-AF65-F5344CB8AC3E}">
        <p14:creationId xmlns:p14="http://schemas.microsoft.com/office/powerpoint/2010/main" val="112862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6E8F4-7C8F-475F-85E7-E9E077286C73}" type="datetimeFigureOut">
              <a:rPr lang="en-IN" smtClean="0"/>
              <a:t>23-12-2024</a:t>
            </a:fld>
            <a:endParaRPr lang="en-I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143FA-3937-44B1-81BC-1DD47167A264}" type="slidenum">
              <a:rPr lang="en-IN" smtClean="0"/>
              <a:t>‹#›</a:t>
            </a:fld>
            <a:endParaRPr lang="en-IN"/>
          </a:p>
        </p:txBody>
      </p:sp>
    </p:spTree>
    <p:extLst>
      <p:ext uri="{BB962C8B-B14F-4D97-AF65-F5344CB8AC3E}">
        <p14:creationId xmlns:p14="http://schemas.microsoft.com/office/powerpoint/2010/main" val="13007455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notesSlide" Target="../notesSlides/notesSlide1.xml"/><Relationship Id="rId12" Type="http://schemas.openxmlformats.org/officeDocument/2006/relationships/image" Target="../media/image7.png"/><Relationship Id="rId2" Type="http://schemas.microsoft.com/office/2007/relationships/media" Target="../media/media1.m4a"/><Relationship Id="rId16" Type="http://schemas.openxmlformats.org/officeDocument/2006/relationships/image" Target="../media/image11.png"/><Relationship Id="rId1" Type="http://schemas.openxmlformats.org/officeDocument/2006/relationships/tags" Target="../tags/tag1.xml"/><Relationship Id="rId6" Type="http://schemas.openxmlformats.org/officeDocument/2006/relationships/slideLayout" Target="../slideLayouts/slideLayout14.xml"/><Relationship Id="rId11" Type="http://schemas.openxmlformats.org/officeDocument/2006/relationships/image" Target="../media/image6.png"/><Relationship Id="rId5" Type="http://schemas.openxmlformats.org/officeDocument/2006/relationships/audio" Target="../media/media2.m4a"/><Relationship Id="rId15" Type="http://schemas.openxmlformats.org/officeDocument/2006/relationships/image" Target="../media/image10.png"/><Relationship Id="rId10" Type="http://schemas.openxmlformats.org/officeDocument/2006/relationships/image" Target="../media/image5.png"/><Relationship Id="rId4" Type="http://schemas.microsoft.com/office/2007/relationships/media" Target="../media/media2.m4a"/><Relationship Id="rId9" Type="http://schemas.openxmlformats.org/officeDocument/2006/relationships/image" Target="../media/image4.png"/><Relationship Id="rId1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9.m4a"/><Relationship Id="rId7" Type="http://schemas.openxmlformats.org/officeDocument/2006/relationships/notesSlide" Target="../notesSlides/notesSlide9.xml"/><Relationship Id="rId2" Type="http://schemas.microsoft.com/office/2007/relationships/media" Target="../media/media19.m4a"/><Relationship Id="rId1" Type="http://schemas.openxmlformats.org/officeDocument/2006/relationships/tags" Target="../tags/tag10.xml"/><Relationship Id="rId6" Type="http://schemas.openxmlformats.org/officeDocument/2006/relationships/slideLayout" Target="../slideLayouts/slideLayout12.xml"/><Relationship Id="rId5" Type="http://schemas.openxmlformats.org/officeDocument/2006/relationships/audio" Target="../media/media20.m4a"/><Relationship Id="rId4" Type="http://schemas.microsoft.com/office/2007/relationships/media" Target="../media/media20.m4a"/><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21.m4a"/><Relationship Id="rId7" Type="http://schemas.openxmlformats.org/officeDocument/2006/relationships/notesSlide" Target="../notesSlides/notesSlide10.xml"/><Relationship Id="rId2" Type="http://schemas.microsoft.com/office/2007/relationships/media" Target="../media/media21.m4a"/><Relationship Id="rId1" Type="http://schemas.openxmlformats.org/officeDocument/2006/relationships/tags" Target="../tags/tag11.xml"/><Relationship Id="rId6" Type="http://schemas.openxmlformats.org/officeDocument/2006/relationships/slideLayout" Target="../slideLayouts/slideLayout12.xml"/><Relationship Id="rId5" Type="http://schemas.openxmlformats.org/officeDocument/2006/relationships/audio" Target="../media/media22.m4a"/><Relationship Id="rId4" Type="http://schemas.microsoft.com/office/2007/relationships/media" Target="../media/media22.m4a"/><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23.m4a"/><Relationship Id="rId7" Type="http://schemas.openxmlformats.org/officeDocument/2006/relationships/notesSlide" Target="../notesSlides/notesSlide11.xml"/><Relationship Id="rId2" Type="http://schemas.microsoft.com/office/2007/relationships/media" Target="../media/media23.m4a"/><Relationship Id="rId1" Type="http://schemas.openxmlformats.org/officeDocument/2006/relationships/tags" Target="../tags/tag12.xml"/><Relationship Id="rId6" Type="http://schemas.openxmlformats.org/officeDocument/2006/relationships/slideLayout" Target="../slideLayouts/slideLayout12.xml"/><Relationship Id="rId5" Type="http://schemas.openxmlformats.org/officeDocument/2006/relationships/audio" Target="../media/media24.m4a"/><Relationship Id="rId4" Type="http://schemas.microsoft.com/office/2007/relationships/media" Target="../media/media24.m4a"/><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5.png"/><Relationship Id="rId3" Type="http://schemas.openxmlformats.org/officeDocument/2006/relationships/audio" Target="../media/media25.m4a"/><Relationship Id="rId7" Type="http://schemas.openxmlformats.org/officeDocument/2006/relationships/image" Target="../media/image13.png"/><Relationship Id="rId12" Type="http://schemas.openxmlformats.org/officeDocument/2006/relationships/image" Target="../media/image14.png"/><Relationship Id="rId2" Type="http://schemas.microsoft.com/office/2007/relationships/media" Target="../media/media25.m4a"/><Relationship Id="rId16" Type="http://schemas.openxmlformats.org/officeDocument/2006/relationships/image" Target="../media/image11.png"/><Relationship Id="rId1" Type="http://schemas.openxmlformats.org/officeDocument/2006/relationships/tags" Target="../tags/tag13.xml"/><Relationship Id="rId6" Type="http://schemas.openxmlformats.org/officeDocument/2006/relationships/slideLayout" Target="../slideLayouts/slideLayout14.xml"/><Relationship Id="rId11" Type="http://schemas.openxmlformats.org/officeDocument/2006/relationships/image" Target="../media/image6.png"/><Relationship Id="rId5" Type="http://schemas.openxmlformats.org/officeDocument/2006/relationships/audio" Target="../media/media26.m4a"/><Relationship Id="rId15" Type="http://schemas.openxmlformats.org/officeDocument/2006/relationships/hyperlink" Target="http://www.gdchmumbai.org/" TargetMode="External"/><Relationship Id="rId10" Type="http://schemas.openxmlformats.org/officeDocument/2006/relationships/image" Target="../media/image5.png"/><Relationship Id="rId4" Type="http://schemas.microsoft.com/office/2007/relationships/media" Target="../media/media26.m4a"/><Relationship Id="rId9" Type="http://schemas.openxmlformats.org/officeDocument/2006/relationships/image" Target="../media/image4.png"/><Relationship Id="rId14" Type="http://schemas.openxmlformats.org/officeDocument/2006/relationships/hyperlink" Target="mailto:deangdch_Mumbai@yahoo.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4a"/><Relationship Id="rId7" Type="http://schemas.openxmlformats.org/officeDocument/2006/relationships/notesSlide" Target="../notesSlides/notesSlide2.xml"/><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4.m4a"/><Relationship Id="rId4" Type="http://schemas.microsoft.com/office/2007/relationships/media" Target="../media/media4.m4a"/></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m4a"/><Relationship Id="rId7" Type="http://schemas.openxmlformats.org/officeDocument/2006/relationships/image" Target="../media/image12.jpe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audio" Target="../media/media6.m4a"/><Relationship Id="rId4" Type="http://schemas.microsoft.com/office/2007/relationships/media" Target="../media/media6.m4a"/></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7.m4a"/><Relationship Id="rId7" Type="http://schemas.openxmlformats.org/officeDocument/2006/relationships/notesSlide" Target="../notesSlides/notesSlide3.xml"/><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slideLayout" Target="../slideLayouts/slideLayout12.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9.m4a"/><Relationship Id="rId7" Type="http://schemas.openxmlformats.org/officeDocument/2006/relationships/notesSlide" Target="../notesSlides/notesSlide4.xml"/><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slideLayout" Target="../slideLayouts/slideLayout12.xml"/><Relationship Id="rId5" Type="http://schemas.openxmlformats.org/officeDocument/2006/relationships/audio" Target="../media/media10.m4a"/><Relationship Id="rId4" Type="http://schemas.microsoft.com/office/2007/relationships/media" Target="../media/media10.m4a"/><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1.m4a"/><Relationship Id="rId7" Type="http://schemas.openxmlformats.org/officeDocument/2006/relationships/notesSlide" Target="../notesSlides/notesSlide5.xml"/><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slideLayout" Target="../slideLayouts/slideLayout12.xml"/><Relationship Id="rId5" Type="http://schemas.openxmlformats.org/officeDocument/2006/relationships/audio" Target="../media/media12.m4a"/><Relationship Id="rId4" Type="http://schemas.microsoft.com/office/2007/relationships/media" Target="../media/media12.m4a"/><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3.m4a"/><Relationship Id="rId7" Type="http://schemas.openxmlformats.org/officeDocument/2006/relationships/notesSlide" Target="../notesSlides/notesSlide6.xml"/><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slideLayout" Target="../slideLayouts/slideLayout12.xml"/><Relationship Id="rId5" Type="http://schemas.openxmlformats.org/officeDocument/2006/relationships/audio" Target="../media/media14.m4a"/><Relationship Id="rId4" Type="http://schemas.microsoft.com/office/2007/relationships/media" Target="../media/media14.m4a"/><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5.m4a"/><Relationship Id="rId7" Type="http://schemas.openxmlformats.org/officeDocument/2006/relationships/notesSlide" Target="../notesSlides/notesSlide7.xml"/><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slideLayout" Target="../slideLayouts/slideLayout12.xml"/><Relationship Id="rId5" Type="http://schemas.openxmlformats.org/officeDocument/2006/relationships/audio" Target="../media/media16.m4a"/><Relationship Id="rId4" Type="http://schemas.microsoft.com/office/2007/relationships/media" Target="../media/media16.m4a"/><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7.m4a"/><Relationship Id="rId7" Type="http://schemas.openxmlformats.org/officeDocument/2006/relationships/notesSlide" Target="../notesSlides/notesSlide8.xml"/><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slideLayout" Target="../slideLayouts/slideLayout12.xml"/><Relationship Id="rId5" Type="http://schemas.openxmlformats.org/officeDocument/2006/relationships/audio" Target="../media/media18.m4a"/><Relationship Id="rId4" Type="http://schemas.microsoft.com/office/2007/relationships/media" Target="../media/media18.m4a"/><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4862" y="4082141"/>
            <a:ext cx="1116965" cy="0"/>
          </a:xfrm>
          <a:custGeom>
            <a:avLst/>
            <a:gdLst/>
            <a:ahLst/>
            <a:cxnLst/>
            <a:rect l="l" t="t" r="r" b="b"/>
            <a:pathLst>
              <a:path w="1116964">
                <a:moveTo>
                  <a:pt x="0" y="0"/>
                </a:moveTo>
                <a:lnTo>
                  <a:pt x="1116466" y="0"/>
                </a:lnTo>
              </a:path>
            </a:pathLst>
          </a:custGeom>
          <a:ln w="57150">
            <a:solidFill>
              <a:srgbClr val="5B9BD5"/>
            </a:solidFill>
          </a:ln>
        </p:spPr>
        <p:txBody>
          <a:bodyPr wrap="square" lIns="0" tIns="0" rIns="0" bIns="0" rtlCol="0"/>
          <a:lstStyle/>
          <a:p>
            <a:pPr defTabSz="457200"/>
            <a:endParaRPr>
              <a:solidFill>
                <a:prstClr val="black"/>
              </a:solidFill>
              <a:latin typeface="Calibri" panose="020F0502020204030204"/>
            </a:endParaRPr>
          </a:p>
        </p:txBody>
      </p:sp>
      <p:pic>
        <p:nvPicPr>
          <p:cNvPr id="3" name="object 3"/>
          <p:cNvPicPr/>
          <p:nvPr/>
        </p:nvPicPr>
        <p:blipFill>
          <a:blip r:embed="rId8" cstate="print"/>
          <a:stretch>
            <a:fillRect/>
          </a:stretch>
        </p:blipFill>
        <p:spPr>
          <a:xfrm>
            <a:off x="5119107" y="2475191"/>
            <a:ext cx="100583" cy="134113"/>
          </a:xfrm>
          <a:prstGeom prst="rect">
            <a:avLst/>
          </a:prstGeom>
        </p:spPr>
      </p:pic>
      <p:pic>
        <p:nvPicPr>
          <p:cNvPr id="4" name="object 4"/>
          <p:cNvPicPr/>
          <p:nvPr/>
        </p:nvPicPr>
        <p:blipFill>
          <a:blip r:embed="rId9" cstate="print"/>
          <a:stretch>
            <a:fillRect/>
          </a:stretch>
        </p:blipFill>
        <p:spPr>
          <a:xfrm>
            <a:off x="5268259" y="2475191"/>
            <a:ext cx="100583" cy="134113"/>
          </a:xfrm>
          <a:prstGeom prst="rect">
            <a:avLst/>
          </a:prstGeom>
        </p:spPr>
      </p:pic>
      <p:pic>
        <p:nvPicPr>
          <p:cNvPr id="5" name="object 5"/>
          <p:cNvPicPr/>
          <p:nvPr/>
        </p:nvPicPr>
        <p:blipFill>
          <a:blip r:embed="rId10" cstate="print"/>
          <a:stretch>
            <a:fillRect/>
          </a:stretch>
        </p:blipFill>
        <p:spPr>
          <a:xfrm>
            <a:off x="5424190" y="2475191"/>
            <a:ext cx="100583" cy="134113"/>
          </a:xfrm>
          <a:prstGeom prst="rect">
            <a:avLst/>
          </a:prstGeom>
        </p:spPr>
      </p:pic>
      <p:pic>
        <p:nvPicPr>
          <p:cNvPr id="6" name="object 6"/>
          <p:cNvPicPr/>
          <p:nvPr/>
        </p:nvPicPr>
        <p:blipFill>
          <a:blip r:embed="rId11" cstate="print"/>
          <a:stretch>
            <a:fillRect/>
          </a:stretch>
        </p:blipFill>
        <p:spPr>
          <a:xfrm>
            <a:off x="5580122" y="2475191"/>
            <a:ext cx="100583" cy="134113"/>
          </a:xfrm>
          <a:prstGeom prst="rect">
            <a:avLst/>
          </a:prstGeom>
        </p:spPr>
      </p:pic>
      <p:grpSp>
        <p:nvGrpSpPr>
          <p:cNvPr id="7" name="object 7"/>
          <p:cNvGrpSpPr/>
          <p:nvPr/>
        </p:nvGrpSpPr>
        <p:grpSpPr>
          <a:xfrm>
            <a:off x="7749721" y="4182722"/>
            <a:ext cx="2715895" cy="2677160"/>
            <a:chOff x="6225720" y="4182722"/>
            <a:chExt cx="2715895" cy="2677160"/>
          </a:xfrm>
        </p:grpSpPr>
        <p:sp>
          <p:nvSpPr>
            <p:cNvPr id="8" name="object 8"/>
            <p:cNvSpPr/>
            <p:nvPr/>
          </p:nvSpPr>
          <p:spPr>
            <a:xfrm>
              <a:off x="6466114" y="4408932"/>
              <a:ext cx="2473960" cy="2449195"/>
            </a:xfrm>
            <a:custGeom>
              <a:avLst/>
              <a:gdLst/>
              <a:ahLst/>
              <a:cxnLst/>
              <a:rect l="l" t="t" r="r" b="b"/>
              <a:pathLst>
                <a:path w="2473959" h="2449195">
                  <a:moveTo>
                    <a:pt x="2111503" y="482816"/>
                  </a:moveTo>
                  <a:lnTo>
                    <a:pt x="2138834" y="520411"/>
                  </a:lnTo>
                  <a:lnTo>
                    <a:pt x="2165094" y="558860"/>
                  </a:lnTo>
                  <a:lnTo>
                    <a:pt x="2190282" y="598128"/>
                  </a:lnTo>
                  <a:lnTo>
                    <a:pt x="2214398" y="638182"/>
                  </a:lnTo>
                  <a:lnTo>
                    <a:pt x="2237442" y="678987"/>
                  </a:lnTo>
                  <a:lnTo>
                    <a:pt x="2259415" y="720509"/>
                  </a:lnTo>
                  <a:lnTo>
                    <a:pt x="2280315" y="762714"/>
                  </a:lnTo>
                  <a:lnTo>
                    <a:pt x="2300144" y="805568"/>
                  </a:lnTo>
                  <a:lnTo>
                    <a:pt x="2318901" y="849037"/>
                  </a:lnTo>
                  <a:lnTo>
                    <a:pt x="2336586" y="893086"/>
                  </a:lnTo>
                  <a:lnTo>
                    <a:pt x="2353199" y="937682"/>
                  </a:lnTo>
                  <a:lnTo>
                    <a:pt x="2368741" y="982790"/>
                  </a:lnTo>
                  <a:lnTo>
                    <a:pt x="2383210" y="1028377"/>
                  </a:lnTo>
                  <a:lnTo>
                    <a:pt x="2396608" y="1074407"/>
                  </a:lnTo>
                  <a:lnTo>
                    <a:pt x="2408934" y="1120847"/>
                  </a:lnTo>
                  <a:lnTo>
                    <a:pt x="2420188" y="1167662"/>
                  </a:lnTo>
                  <a:lnTo>
                    <a:pt x="2430371" y="1214819"/>
                  </a:lnTo>
                  <a:lnTo>
                    <a:pt x="2439481" y="1262284"/>
                  </a:lnTo>
                  <a:lnTo>
                    <a:pt x="2447520" y="1310022"/>
                  </a:lnTo>
                  <a:lnTo>
                    <a:pt x="2454487" y="1357998"/>
                  </a:lnTo>
                  <a:lnTo>
                    <a:pt x="2460382" y="1406180"/>
                  </a:lnTo>
                  <a:lnTo>
                    <a:pt x="2465205" y="1454533"/>
                  </a:lnTo>
                  <a:lnTo>
                    <a:pt x="2468956" y="1503022"/>
                  </a:lnTo>
                  <a:lnTo>
                    <a:pt x="2471636" y="1551613"/>
                  </a:lnTo>
                  <a:lnTo>
                    <a:pt x="2473244" y="1600273"/>
                  </a:lnTo>
                  <a:lnTo>
                    <a:pt x="2473779" y="1648967"/>
                  </a:lnTo>
                  <a:lnTo>
                    <a:pt x="2473244" y="1697661"/>
                  </a:lnTo>
                  <a:lnTo>
                    <a:pt x="2471636" y="1746321"/>
                  </a:lnTo>
                  <a:lnTo>
                    <a:pt x="2468956" y="1794912"/>
                  </a:lnTo>
                  <a:lnTo>
                    <a:pt x="2465205" y="1843401"/>
                  </a:lnTo>
                  <a:lnTo>
                    <a:pt x="2460382" y="1891754"/>
                  </a:lnTo>
                  <a:lnTo>
                    <a:pt x="2454487" y="1939935"/>
                  </a:lnTo>
                  <a:lnTo>
                    <a:pt x="2447520" y="1987912"/>
                  </a:lnTo>
                  <a:lnTo>
                    <a:pt x="2439481" y="2035650"/>
                  </a:lnTo>
                  <a:lnTo>
                    <a:pt x="2430371" y="2083114"/>
                  </a:lnTo>
                  <a:lnTo>
                    <a:pt x="2420188" y="2130271"/>
                  </a:lnTo>
                  <a:lnTo>
                    <a:pt x="2408934" y="2177087"/>
                  </a:lnTo>
                  <a:lnTo>
                    <a:pt x="2396608" y="2223527"/>
                  </a:lnTo>
                  <a:lnTo>
                    <a:pt x="2383210" y="2269557"/>
                  </a:lnTo>
                  <a:lnTo>
                    <a:pt x="2368741" y="2315143"/>
                  </a:lnTo>
                  <a:lnTo>
                    <a:pt x="2353199" y="2360251"/>
                  </a:lnTo>
                  <a:lnTo>
                    <a:pt x="2336586" y="2404847"/>
                  </a:lnTo>
                  <a:lnTo>
                    <a:pt x="2318901" y="2448896"/>
                  </a:lnTo>
                  <a:lnTo>
                    <a:pt x="2318827" y="2449067"/>
                  </a:lnTo>
                </a:path>
                <a:path w="2473959" h="2449195">
                  <a:moveTo>
                    <a:pt x="154952" y="2449067"/>
                  </a:moveTo>
                  <a:lnTo>
                    <a:pt x="137193" y="2404847"/>
                  </a:lnTo>
                  <a:lnTo>
                    <a:pt x="120580" y="2360251"/>
                  </a:lnTo>
                  <a:lnTo>
                    <a:pt x="105038" y="2315143"/>
                  </a:lnTo>
                  <a:lnTo>
                    <a:pt x="90569" y="2269557"/>
                  </a:lnTo>
                  <a:lnTo>
                    <a:pt x="77171" y="2223527"/>
                  </a:lnTo>
                  <a:lnTo>
                    <a:pt x="64845" y="2177087"/>
                  </a:lnTo>
                  <a:lnTo>
                    <a:pt x="53591" y="2130271"/>
                  </a:lnTo>
                  <a:lnTo>
                    <a:pt x="43408" y="2083114"/>
                  </a:lnTo>
                  <a:lnTo>
                    <a:pt x="34298" y="2035650"/>
                  </a:lnTo>
                  <a:lnTo>
                    <a:pt x="26259" y="1987912"/>
                  </a:lnTo>
                  <a:lnTo>
                    <a:pt x="19292" y="1939935"/>
                  </a:lnTo>
                  <a:lnTo>
                    <a:pt x="13397" y="1891754"/>
                  </a:lnTo>
                  <a:lnTo>
                    <a:pt x="8574" y="1843401"/>
                  </a:lnTo>
                  <a:lnTo>
                    <a:pt x="4823" y="1794912"/>
                  </a:lnTo>
                  <a:lnTo>
                    <a:pt x="2143" y="1746321"/>
                  </a:lnTo>
                  <a:lnTo>
                    <a:pt x="535" y="1697661"/>
                  </a:lnTo>
                  <a:lnTo>
                    <a:pt x="0" y="1648967"/>
                  </a:lnTo>
                  <a:lnTo>
                    <a:pt x="535" y="1600273"/>
                  </a:lnTo>
                  <a:lnTo>
                    <a:pt x="2143" y="1551613"/>
                  </a:lnTo>
                  <a:lnTo>
                    <a:pt x="4823" y="1503022"/>
                  </a:lnTo>
                  <a:lnTo>
                    <a:pt x="8574" y="1454533"/>
                  </a:lnTo>
                  <a:lnTo>
                    <a:pt x="13397" y="1406180"/>
                  </a:lnTo>
                  <a:lnTo>
                    <a:pt x="19292" y="1357998"/>
                  </a:lnTo>
                  <a:lnTo>
                    <a:pt x="26259" y="1310022"/>
                  </a:lnTo>
                  <a:lnTo>
                    <a:pt x="34298" y="1262284"/>
                  </a:lnTo>
                  <a:lnTo>
                    <a:pt x="43408" y="1214819"/>
                  </a:lnTo>
                  <a:lnTo>
                    <a:pt x="53591" y="1167662"/>
                  </a:lnTo>
                  <a:lnTo>
                    <a:pt x="64845" y="1120847"/>
                  </a:lnTo>
                  <a:lnTo>
                    <a:pt x="77171" y="1074407"/>
                  </a:lnTo>
                  <a:lnTo>
                    <a:pt x="90569" y="1028377"/>
                  </a:lnTo>
                  <a:lnTo>
                    <a:pt x="105038" y="982790"/>
                  </a:lnTo>
                  <a:lnTo>
                    <a:pt x="120580" y="937682"/>
                  </a:lnTo>
                  <a:lnTo>
                    <a:pt x="137193" y="893086"/>
                  </a:lnTo>
                  <a:lnTo>
                    <a:pt x="154878" y="849037"/>
                  </a:lnTo>
                  <a:lnTo>
                    <a:pt x="173635" y="805568"/>
                  </a:lnTo>
                  <a:lnTo>
                    <a:pt x="193464" y="762714"/>
                  </a:lnTo>
                  <a:lnTo>
                    <a:pt x="214364" y="720509"/>
                  </a:lnTo>
                  <a:lnTo>
                    <a:pt x="236337" y="678987"/>
                  </a:lnTo>
                  <a:lnTo>
                    <a:pt x="259381" y="638182"/>
                  </a:lnTo>
                  <a:lnTo>
                    <a:pt x="283497" y="598128"/>
                  </a:lnTo>
                  <a:lnTo>
                    <a:pt x="308685" y="558860"/>
                  </a:lnTo>
                  <a:lnTo>
                    <a:pt x="334945" y="520411"/>
                  </a:lnTo>
                  <a:lnTo>
                    <a:pt x="362276" y="482816"/>
                  </a:lnTo>
                  <a:lnTo>
                    <a:pt x="393510" y="442581"/>
                  </a:lnTo>
                  <a:lnTo>
                    <a:pt x="425524" y="404096"/>
                  </a:lnTo>
                  <a:lnTo>
                    <a:pt x="458285" y="367360"/>
                  </a:lnTo>
                  <a:lnTo>
                    <a:pt x="491756" y="332373"/>
                  </a:lnTo>
                  <a:lnTo>
                    <a:pt x="525903" y="299136"/>
                  </a:lnTo>
                  <a:lnTo>
                    <a:pt x="560693" y="267648"/>
                  </a:lnTo>
                  <a:lnTo>
                    <a:pt x="596089" y="237909"/>
                  </a:lnTo>
                  <a:lnTo>
                    <a:pt x="632058" y="209920"/>
                  </a:lnTo>
                  <a:lnTo>
                    <a:pt x="668565" y="183680"/>
                  </a:lnTo>
                  <a:lnTo>
                    <a:pt x="705574" y="159189"/>
                  </a:lnTo>
                  <a:lnTo>
                    <a:pt x="743052" y="136448"/>
                  </a:lnTo>
                  <a:lnTo>
                    <a:pt x="780963" y="115456"/>
                  </a:lnTo>
                  <a:lnTo>
                    <a:pt x="819273" y="96213"/>
                  </a:lnTo>
                  <a:lnTo>
                    <a:pt x="857948" y="78720"/>
                  </a:lnTo>
                  <a:lnTo>
                    <a:pt x="896952" y="62976"/>
                  </a:lnTo>
                  <a:lnTo>
                    <a:pt x="936251" y="48981"/>
                  </a:lnTo>
                  <a:lnTo>
                    <a:pt x="975810" y="36736"/>
                  </a:lnTo>
                  <a:lnTo>
                    <a:pt x="1015594" y="26240"/>
                  </a:lnTo>
                  <a:lnTo>
                    <a:pt x="1055570" y="17493"/>
                  </a:lnTo>
                  <a:lnTo>
                    <a:pt x="1095701" y="10496"/>
                  </a:lnTo>
                  <a:lnTo>
                    <a:pt x="1135954" y="5248"/>
                  </a:lnTo>
                  <a:lnTo>
                    <a:pt x="1176293" y="1749"/>
                  </a:lnTo>
                  <a:lnTo>
                    <a:pt x="1216685" y="0"/>
                  </a:lnTo>
                  <a:lnTo>
                    <a:pt x="1257094" y="0"/>
                  </a:lnTo>
                  <a:lnTo>
                    <a:pt x="1297485" y="1749"/>
                  </a:lnTo>
                  <a:lnTo>
                    <a:pt x="1337825" y="5248"/>
                  </a:lnTo>
                  <a:lnTo>
                    <a:pt x="1378078" y="10496"/>
                  </a:lnTo>
                  <a:lnTo>
                    <a:pt x="1418209" y="17493"/>
                  </a:lnTo>
                  <a:lnTo>
                    <a:pt x="1458185" y="26240"/>
                  </a:lnTo>
                  <a:lnTo>
                    <a:pt x="1497969" y="36736"/>
                  </a:lnTo>
                  <a:lnTo>
                    <a:pt x="1537528" y="48981"/>
                  </a:lnTo>
                  <a:lnTo>
                    <a:pt x="1576827" y="62976"/>
                  </a:lnTo>
                  <a:lnTo>
                    <a:pt x="1615831" y="78720"/>
                  </a:lnTo>
                  <a:lnTo>
                    <a:pt x="1654505" y="96213"/>
                  </a:lnTo>
                  <a:lnTo>
                    <a:pt x="1692816" y="115456"/>
                  </a:lnTo>
                  <a:lnTo>
                    <a:pt x="1730727" y="136448"/>
                  </a:lnTo>
                  <a:lnTo>
                    <a:pt x="1768205" y="159189"/>
                  </a:lnTo>
                  <a:lnTo>
                    <a:pt x="1805214" y="183680"/>
                  </a:lnTo>
                  <a:lnTo>
                    <a:pt x="1841721" y="209920"/>
                  </a:lnTo>
                  <a:lnTo>
                    <a:pt x="1877690" y="237909"/>
                  </a:lnTo>
                  <a:lnTo>
                    <a:pt x="1913086" y="267648"/>
                  </a:lnTo>
                  <a:lnTo>
                    <a:pt x="1947875" y="299136"/>
                  </a:lnTo>
                  <a:lnTo>
                    <a:pt x="1982023" y="332373"/>
                  </a:lnTo>
                  <a:lnTo>
                    <a:pt x="2015494" y="367360"/>
                  </a:lnTo>
                  <a:lnTo>
                    <a:pt x="2048255" y="404096"/>
                  </a:lnTo>
                  <a:lnTo>
                    <a:pt x="2080269" y="442581"/>
                  </a:lnTo>
                  <a:lnTo>
                    <a:pt x="2111503" y="482816"/>
                  </a:lnTo>
                </a:path>
              </a:pathLst>
            </a:custGeom>
            <a:ln w="3175">
              <a:solidFill>
                <a:srgbClr val="D9D9D9"/>
              </a:solidFill>
            </a:ln>
          </p:spPr>
          <p:txBody>
            <a:bodyPr wrap="square" lIns="0" tIns="0" rIns="0" bIns="0" rtlCol="0"/>
            <a:lstStyle/>
            <a:p>
              <a:pPr defTabSz="457200"/>
              <a:endParaRPr>
                <a:solidFill>
                  <a:prstClr val="black"/>
                </a:solidFill>
                <a:latin typeface="Calibri" panose="020F0502020204030204"/>
              </a:endParaRPr>
            </a:p>
          </p:txBody>
        </p:sp>
        <p:sp>
          <p:nvSpPr>
            <p:cNvPr id="9" name="object 9"/>
            <p:cNvSpPr/>
            <p:nvPr/>
          </p:nvSpPr>
          <p:spPr>
            <a:xfrm>
              <a:off x="6227307" y="4184309"/>
              <a:ext cx="951230" cy="1268730"/>
            </a:xfrm>
            <a:custGeom>
              <a:avLst/>
              <a:gdLst/>
              <a:ahLst/>
              <a:cxnLst/>
              <a:rect l="l" t="t" r="r" b="b"/>
              <a:pathLst>
                <a:path w="951229" h="1268729">
                  <a:moveTo>
                    <a:pt x="811848" y="185721"/>
                  </a:moveTo>
                  <a:lnTo>
                    <a:pt x="838314" y="223981"/>
                  </a:lnTo>
                  <a:lnTo>
                    <a:pt x="861993" y="264318"/>
                  </a:lnTo>
                  <a:lnTo>
                    <a:pt x="882887" y="306501"/>
                  </a:lnTo>
                  <a:lnTo>
                    <a:pt x="900995" y="350299"/>
                  </a:lnTo>
                  <a:lnTo>
                    <a:pt x="916317" y="395483"/>
                  </a:lnTo>
                  <a:lnTo>
                    <a:pt x="928853" y="441820"/>
                  </a:lnTo>
                  <a:lnTo>
                    <a:pt x="938603" y="489080"/>
                  </a:lnTo>
                  <a:lnTo>
                    <a:pt x="945568" y="537033"/>
                  </a:lnTo>
                  <a:lnTo>
                    <a:pt x="949747" y="585447"/>
                  </a:lnTo>
                  <a:lnTo>
                    <a:pt x="951139" y="634093"/>
                  </a:lnTo>
                  <a:lnTo>
                    <a:pt x="949747" y="682738"/>
                  </a:lnTo>
                  <a:lnTo>
                    <a:pt x="945568" y="731152"/>
                  </a:lnTo>
                  <a:lnTo>
                    <a:pt x="938603" y="779105"/>
                  </a:lnTo>
                  <a:lnTo>
                    <a:pt x="928853" y="826365"/>
                  </a:lnTo>
                  <a:lnTo>
                    <a:pt x="916317" y="872702"/>
                  </a:lnTo>
                  <a:lnTo>
                    <a:pt x="900995" y="917886"/>
                  </a:lnTo>
                  <a:lnTo>
                    <a:pt x="882887" y="961684"/>
                  </a:lnTo>
                  <a:lnTo>
                    <a:pt x="861993" y="1003867"/>
                  </a:lnTo>
                  <a:lnTo>
                    <a:pt x="838314" y="1044204"/>
                  </a:lnTo>
                  <a:lnTo>
                    <a:pt x="811848" y="1082464"/>
                  </a:lnTo>
                  <a:lnTo>
                    <a:pt x="779866" y="1121443"/>
                  </a:lnTo>
                  <a:lnTo>
                    <a:pt x="745984" y="1155836"/>
                  </a:lnTo>
                  <a:lnTo>
                    <a:pt x="710440" y="1185643"/>
                  </a:lnTo>
                  <a:lnTo>
                    <a:pt x="673471" y="1210864"/>
                  </a:lnTo>
                  <a:lnTo>
                    <a:pt x="635316" y="1231500"/>
                  </a:lnTo>
                  <a:lnTo>
                    <a:pt x="596210" y="1247550"/>
                  </a:lnTo>
                  <a:lnTo>
                    <a:pt x="556392" y="1259015"/>
                  </a:lnTo>
                  <a:lnTo>
                    <a:pt x="516100" y="1265893"/>
                  </a:lnTo>
                  <a:lnTo>
                    <a:pt x="475569" y="1268186"/>
                  </a:lnTo>
                  <a:lnTo>
                    <a:pt x="435039" y="1265893"/>
                  </a:lnTo>
                  <a:lnTo>
                    <a:pt x="394747" y="1259015"/>
                  </a:lnTo>
                  <a:lnTo>
                    <a:pt x="354929" y="1247550"/>
                  </a:lnTo>
                  <a:lnTo>
                    <a:pt x="315823" y="1231500"/>
                  </a:lnTo>
                  <a:lnTo>
                    <a:pt x="277668" y="1210864"/>
                  </a:lnTo>
                  <a:lnTo>
                    <a:pt x="240699" y="1185643"/>
                  </a:lnTo>
                  <a:lnTo>
                    <a:pt x="205155" y="1155836"/>
                  </a:lnTo>
                  <a:lnTo>
                    <a:pt x="171273" y="1121443"/>
                  </a:lnTo>
                  <a:lnTo>
                    <a:pt x="139291" y="1082464"/>
                  </a:lnTo>
                  <a:lnTo>
                    <a:pt x="112825" y="1044204"/>
                  </a:lnTo>
                  <a:lnTo>
                    <a:pt x="89146" y="1003867"/>
                  </a:lnTo>
                  <a:lnTo>
                    <a:pt x="68252" y="961684"/>
                  </a:lnTo>
                  <a:lnTo>
                    <a:pt x="50144" y="917886"/>
                  </a:lnTo>
                  <a:lnTo>
                    <a:pt x="34822" y="872702"/>
                  </a:lnTo>
                  <a:lnTo>
                    <a:pt x="22286" y="826365"/>
                  </a:lnTo>
                  <a:lnTo>
                    <a:pt x="12536" y="779105"/>
                  </a:lnTo>
                  <a:lnTo>
                    <a:pt x="5571" y="731152"/>
                  </a:lnTo>
                  <a:lnTo>
                    <a:pt x="1392" y="682738"/>
                  </a:lnTo>
                  <a:lnTo>
                    <a:pt x="0" y="634093"/>
                  </a:lnTo>
                  <a:lnTo>
                    <a:pt x="1392" y="585447"/>
                  </a:lnTo>
                  <a:lnTo>
                    <a:pt x="5571" y="537033"/>
                  </a:lnTo>
                  <a:lnTo>
                    <a:pt x="12536" y="489080"/>
                  </a:lnTo>
                  <a:lnTo>
                    <a:pt x="22286" y="441820"/>
                  </a:lnTo>
                  <a:lnTo>
                    <a:pt x="34822" y="395483"/>
                  </a:lnTo>
                  <a:lnTo>
                    <a:pt x="50144" y="350299"/>
                  </a:lnTo>
                  <a:lnTo>
                    <a:pt x="68252" y="306501"/>
                  </a:lnTo>
                  <a:lnTo>
                    <a:pt x="89146" y="264318"/>
                  </a:lnTo>
                  <a:lnTo>
                    <a:pt x="112825" y="223981"/>
                  </a:lnTo>
                  <a:lnTo>
                    <a:pt x="139291" y="185721"/>
                  </a:lnTo>
                  <a:lnTo>
                    <a:pt x="171273" y="146742"/>
                  </a:lnTo>
                  <a:lnTo>
                    <a:pt x="205155" y="112350"/>
                  </a:lnTo>
                  <a:lnTo>
                    <a:pt x="240699" y="82542"/>
                  </a:lnTo>
                  <a:lnTo>
                    <a:pt x="277668" y="57321"/>
                  </a:lnTo>
                  <a:lnTo>
                    <a:pt x="315823" y="36685"/>
                  </a:lnTo>
                  <a:lnTo>
                    <a:pt x="354929" y="20635"/>
                  </a:lnTo>
                  <a:lnTo>
                    <a:pt x="394747" y="9171"/>
                  </a:lnTo>
                  <a:lnTo>
                    <a:pt x="435039" y="2292"/>
                  </a:lnTo>
                  <a:lnTo>
                    <a:pt x="475569" y="0"/>
                  </a:lnTo>
                  <a:lnTo>
                    <a:pt x="516100" y="2292"/>
                  </a:lnTo>
                  <a:lnTo>
                    <a:pt x="556392" y="9171"/>
                  </a:lnTo>
                  <a:lnTo>
                    <a:pt x="596210" y="20635"/>
                  </a:lnTo>
                  <a:lnTo>
                    <a:pt x="635316" y="36685"/>
                  </a:lnTo>
                  <a:lnTo>
                    <a:pt x="673471" y="57321"/>
                  </a:lnTo>
                  <a:lnTo>
                    <a:pt x="710440" y="82542"/>
                  </a:lnTo>
                  <a:lnTo>
                    <a:pt x="745984" y="112350"/>
                  </a:lnTo>
                  <a:lnTo>
                    <a:pt x="779866" y="146742"/>
                  </a:lnTo>
                  <a:lnTo>
                    <a:pt x="811848" y="185721"/>
                  </a:lnTo>
                  <a:close/>
                </a:path>
              </a:pathLst>
            </a:custGeom>
            <a:ln w="3175">
              <a:solidFill>
                <a:srgbClr val="BFBFBF"/>
              </a:solidFill>
            </a:ln>
          </p:spPr>
          <p:txBody>
            <a:bodyPr wrap="square" lIns="0" tIns="0" rIns="0" bIns="0" rtlCol="0"/>
            <a:lstStyle/>
            <a:p>
              <a:pPr defTabSz="457200"/>
              <a:endParaRPr>
                <a:solidFill>
                  <a:prstClr val="black"/>
                </a:solidFill>
                <a:latin typeface="Calibri" panose="020F0502020204030204"/>
              </a:endParaRPr>
            </a:p>
          </p:txBody>
        </p:sp>
      </p:grpSp>
      <p:pic>
        <p:nvPicPr>
          <p:cNvPr id="10" name="object 10"/>
          <p:cNvPicPr/>
          <p:nvPr/>
        </p:nvPicPr>
        <p:blipFill>
          <a:blip r:embed="rId12" cstate="print"/>
          <a:stretch>
            <a:fillRect/>
          </a:stretch>
        </p:blipFill>
        <p:spPr>
          <a:xfrm>
            <a:off x="685800" y="2438400"/>
            <a:ext cx="3775473" cy="2972797"/>
          </a:xfrm>
          <a:prstGeom prst="rect">
            <a:avLst/>
          </a:prstGeom>
        </p:spPr>
      </p:pic>
      <p:pic>
        <p:nvPicPr>
          <p:cNvPr id="11" name="object 11"/>
          <p:cNvPicPr/>
          <p:nvPr/>
        </p:nvPicPr>
        <p:blipFill>
          <a:blip r:embed="rId13" cstate="print"/>
          <a:stretch>
            <a:fillRect/>
          </a:stretch>
        </p:blipFill>
        <p:spPr>
          <a:xfrm>
            <a:off x="5130572" y="2833013"/>
            <a:ext cx="626766" cy="662008"/>
          </a:xfrm>
          <a:prstGeom prst="rect">
            <a:avLst/>
          </a:prstGeom>
        </p:spPr>
      </p:pic>
      <p:sp>
        <p:nvSpPr>
          <p:cNvPr id="12" name="object 12"/>
          <p:cNvSpPr txBox="1"/>
          <p:nvPr/>
        </p:nvSpPr>
        <p:spPr>
          <a:xfrm>
            <a:off x="4724400" y="5105400"/>
            <a:ext cx="7848600" cy="579646"/>
          </a:xfrm>
          <a:prstGeom prst="rect">
            <a:avLst/>
          </a:prstGeom>
        </p:spPr>
        <p:txBody>
          <a:bodyPr vert="horz" wrap="square" lIns="0" tIns="12700" rIns="0" bIns="0" rtlCol="0">
            <a:spAutoFit/>
          </a:bodyPr>
          <a:lstStyle/>
          <a:p>
            <a:pPr marL="12700" marR="5080" defTabSz="457200">
              <a:spcBef>
                <a:spcPts val="100"/>
              </a:spcBef>
            </a:pPr>
            <a:r>
              <a:rPr b="1" spc="-20" dirty="0">
                <a:solidFill>
                  <a:srgbClr val="99244F"/>
                </a:solidFill>
                <a:latin typeface="Calibri"/>
                <a:cs typeface="Calibri"/>
              </a:rPr>
              <a:t>DEPARTMENT</a:t>
            </a:r>
            <a:r>
              <a:rPr b="1" spc="5" dirty="0">
                <a:solidFill>
                  <a:srgbClr val="99244F"/>
                </a:solidFill>
                <a:latin typeface="Calibri"/>
                <a:cs typeface="Calibri"/>
              </a:rPr>
              <a:t> </a:t>
            </a:r>
            <a:r>
              <a:rPr b="1" dirty="0">
                <a:solidFill>
                  <a:srgbClr val="99244F"/>
                </a:solidFill>
                <a:latin typeface="Calibri"/>
                <a:cs typeface="Calibri"/>
              </a:rPr>
              <a:t>OF</a:t>
            </a:r>
            <a:r>
              <a:rPr b="1" spc="10" dirty="0">
                <a:solidFill>
                  <a:srgbClr val="99244F"/>
                </a:solidFill>
                <a:latin typeface="Calibri"/>
                <a:cs typeface="Calibri"/>
              </a:rPr>
              <a:t> </a:t>
            </a:r>
            <a:r>
              <a:rPr b="1" spc="-10" dirty="0">
                <a:solidFill>
                  <a:srgbClr val="99244F"/>
                </a:solidFill>
                <a:latin typeface="Calibri"/>
                <a:cs typeface="Calibri"/>
              </a:rPr>
              <a:t>PE</a:t>
            </a:r>
            <a:r>
              <a:rPr lang="en-IN" b="1" spc="-10" dirty="0">
                <a:solidFill>
                  <a:srgbClr val="99244F"/>
                </a:solidFill>
                <a:latin typeface="Calibri"/>
                <a:cs typeface="Calibri"/>
              </a:rPr>
              <a:t>DIATRIC AND PREVENTIVE DENTISTRY</a:t>
            </a:r>
          </a:p>
          <a:p>
            <a:pPr marL="12700" marR="5080" defTabSz="457200">
              <a:spcBef>
                <a:spcPts val="100"/>
              </a:spcBef>
            </a:pPr>
            <a:r>
              <a:rPr lang="en-US" b="1" spc="-10" dirty="0">
                <a:solidFill>
                  <a:srgbClr val="99244F"/>
                </a:solidFill>
                <a:latin typeface="Calibri"/>
                <a:cs typeface="Calibri"/>
              </a:rPr>
              <a:t>PRESENTED BY: DR.DIMPLE PADAWE </a:t>
            </a:r>
            <a:endParaRPr dirty="0">
              <a:solidFill>
                <a:prstClr val="black"/>
              </a:solidFill>
              <a:latin typeface="Calibri"/>
              <a:cs typeface="Calibri"/>
            </a:endParaRPr>
          </a:p>
        </p:txBody>
      </p:sp>
      <p:sp>
        <p:nvSpPr>
          <p:cNvPr id="13" name="object 13"/>
          <p:cNvSpPr txBox="1"/>
          <p:nvPr/>
        </p:nvSpPr>
        <p:spPr>
          <a:xfrm>
            <a:off x="4724400" y="3581400"/>
            <a:ext cx="7607527" cy="382156"/>
          </a:xfrm>
          <a:prstGeom prst="rect">
            <a:avLst/>
          </a:prstGeom>
        </p:spPr>
        <p:txBody>
          <a:bodyPr vert="horz" wrap="square" lIns="0" tIns="12700" rIns="0" bIns="0" rtlCol="0">
            <a:spAutoFit/>
          </a:bodyPr>
          <a:lstStyle/>
          <a:p>
            <a:pPr marL="12700" defTabSz="457200">
              <a:spcBef>
                <a:spcPts val="100"/>
              </a:spcBef>
            </a:pPr>
            <a:r>
              <a:rPr sz="2400" b="1" dirty="0">
                <a:solidFill>
                  <a:srgbClr val="7030A0"/>
                </a:solidFill>
                <a:latin typeface="Calibri"/>
                <a:cs typeface="Calibri"/>
              </a:rPr>
              <a:t>GOVERNMENT</a:t>
            </a:r>
            <a:r>
              <a:rPr sz="2400" b="1" spc="-50" dirty="0">
                <a:solidFill>
                  <a:srgbClr val="7030A0"/>
                </a:solidFill>
                <a:latin typeface="Calibri"/>
                <a:cs typeface="Calibri"/>
              </a:rPr>
              <a:t> </a:t>
            </a:r>
            <a:r>
              <a:rPr sz="2400" b="1" spc="-20" dirty="0">
                <a:solidFill>
                  <a:srgbClr val="7030A0"/>
                </a:solidFill>
                <a:latin typeface="Calibri"/>
                <a:cs typeface="Calibri"/>
              </a:rPr>
              <a:t>DENTAL</a:t>
            </a:r>
            <a:r>
              <a:rPr sz="2400" b="1" spc="-50" dirty="0">
                <a:solidFill>
                  <a:srgbClr val="7030A0"/>
                </a:solidFill>
                <a:latin typeface="Calibri"/>
                <a:cs typeface="Calibri"/>
              </a:rPr>
              <a:t> </a:t>
            </a:r>
            <a:r>
              <a:rPr sz="2400" b="1" dirty="0">
                <a:solidFill>
                  <a:srgbClr val="7030A0"/>
                </a:solidFill>
                <a:latin typeface="Calibri"/>
                <a:cs typeface="Calibri"/>
              </a:rPr>
              <a:t>COLLEGE</a:t>
            </a:r>
            <a:r>
              <a:rPr sz="2400" b="1" spc="-50" dirty="0">
                <a:solidFill>
                  <a:srgbClr val="7030A0"/>
                </a:solidFill>
                <a:latin typeface="Calibri"/>
                <a:cs typeface="Calibri"/>
              </a:rPr>
              <a:t> </a:t>
            </a:r>
            <a:r>
              <a:rPr sz="2400" b="1" dirty="0">
                <a:solidFill>
                  <a:srgbClr val="7030A0"/>
                </a:solidFill>
                <a:latin typeface="Calibri"/>
                <a:cs typeface="Calibri"/>
              </a:rPr>
              <a:t>&amp;</a:t>
            </a:r>
            <a:r>
              <a:rPr sz="2400" b="1" spc="-50" dirty="0">
                <a:solidFill>
                  <a:srgbClr val="7030A0"/>
                </a:solidFill>
                <a:latin typeface="Calibri"/>
                <a:cs typeface="Calibri"/>
              </a:rPr>
              <a:t> </a:t>
            </a:r>
            <a:r>
              <a:rPr sz="2400" b="1" spc="-10" dirty="0">
                <a:solidFill>
                  <a:srgbClr val="7030A0"/>
                </a:solidFill>
                <a:latin typeface="Calibri"/>
                <a:cs typeface="Calibri"/>
              </a:rPr>
              <a:t>HOSPITAL,</a:t>
            </a:r>
            <a:r>
              <a:rPr sz="2400" b="1" spc="-50" dirty="0">
                <a:solidFill>
                  <a:srgbClr val="7030A0"/>
                </a:solidFill>
                <a:latin typeface="Calibri"/>
                <a:cs typeface="Calibri"/>
              </a:rPr>
              <a:t> </a:t>
            </a:r>
            <a:r>
              <a:rPr sz="2400" b="1" spc="-10" dirty="0">
                <a:solidFill>
                  <a:srgbClr val="7030A0"/>
                </a:solidFill>
                <a:latin typeface="Calibri"/>
                <a:cs typeface="Calibri"/>
              </a:rPr>
              <a:t>MUMBAI</a:t>
            </a:r>
            <a:endParaRPr sz="2400" dirty="0">
              <a:solidFill>
                <a:prstClr val="black"/>
              </a:solidFill>
              <a:latin typeface="Calibri"/>
              <a:cs typeface="Calibri"/>
            </a:endParaRPr>
          </a:p>
        </p:txBody>
      </p:sp>
      <p:pic>
        <p:nvPicPr>
          <p:cNvPr id="14" name="Picture 13">
            <a:extLst>
              <a:ext uri="{FF2B5EF4-FFF2-40B4-BE49-F238E27FC236}">
                <a16:creationId xmlns:a16="http://schemas.microsoft.com/office/drawing/2014/main" id="{A213FEA4-377A-63C8-7C15-B5474A7776E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81600" y="4267200"/>
            <a:ext cx="611848" cy="6098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bject 16">
            <a:extLst>
              <a:ext uri="{FF2B5EF4-FFF2-40B4-BE49-F238E27FC236}">
                <a16:creationId xmlns:a16="http://schemas.microsoft.com/office/drawing/2014/main" id="{F9E02E9B-7AE7-4777-9E05-A498FC91D924}"/>
              </a:ext>
            </a:extLst>
          </p:cNvPr>
          <p:cNvSpPr txBox="1">
            <a:spLocks/>
          </p:cNvSpPr>
          <p:nvPr/>
        </p:nvSpPr>
        <p:spPr>
          <a:xfrm>
            <a:off x="1498600" y="577245"/>
            <a:ext cx="7913671" cy="938939"/>
          </a:xfrm>
          <a:prstGeom prst="rect">
            <a:avLst/>
          </a:prstGeom>
        </p:spPr>
        <p:txBody>
          <a:bodyPr vert="horz" wrap="square" lIns="0" tIns="381218"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23950" algn="ctr">
              <a:lnSpc>
                <a:spcPct val="100000"/>
              </a:lnSpc>
              <a:spcBef>
                <a:spcPts val="110"/>
              </a:spcBef>
            </a:pPr>
            <a:r>
              <a:rPr lang="en-US" altLang="en-US" sz="3600" b="1">
                <a:solidFill>
                  <a:srgbClr val="7030A0"/>
                </a:solidFill>
                <a:latin typeface="+mn-lt"/>
              </a:rPr>
              <a:t>PERSONALITY DEVELOPMENT</a:t>
            </a:r>
            <a:r>
              <a:rPr lang="en-US" sz="3600" b="1">
                <a:solidFill>
                  <a:srgbClr val="7030A0"/>
                </a:solidFill>
                <a:latin typeface="+mn-lt"/>
                <a:cs typeface="Calibri"/>
              </a:rPr>
              <a:t> </a:t>
            </a:r>
            <a:endParaRPr lang="en-IN" sz="3600" b="1" dirty="0">
              <a:solidFill>
                <a:srgbClr val="7030A0"/>
              </a:solidFill>
              <a:latin typeface="+mn-lt"/>
              <a:cs typeface="Calibri"/>
            </a:endParaRPr>
          </a:p>
        </p:txBody>
      </p:sp>
      <p:sp>
        <p:nvSpPr>
          <p:cNvPr id="15" name="AutoShape 2">
            <a:extLst>
              <a:ext uri="{FF2B5EF4-FFF2-40B4-BE49-F238E27FC236}">
                <a16:creationId xmlns:a16="http://schemas.microsoft.com/office/drawing/2014/main" id="{AD64FC46-4AAD-E6FA-62D5-61A60F6C02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A85F7368-DE7F-9ACF-1F6B-0B9523FA14EE}"/>
              </a:ext>
            </a:extLst>
          </p:cNvPr>
          <p:cNvPicPr>
            <a:picLocks noChangeAspect="1"/>
          </p:cNvPicPr>
          <p:nvPr/>
        </p:nvPicPr>
        <p:blipFill>
          <a:blip r:embed="rId15"/>
          <a:stretch>
            <a:fillRect/>
          </a:stretch>
        </p:blipFill>
        <p:spPr>
          <a:xfrm>
            <a:off x="10761766" y="152400"/>
            <a:ext cx="1258784" cy="1524000"/>
          </a:xfrm>
          <a:prstGeom prst="rect">
            <a:avLst/>
          </a:prstGeom>
        </p:spPr>
      </p:pic>
      <p:pic>
        <p:nvPicPr>
          <p:cNvPr id="17" name="V1 (1)">
            <a:hlinkClick r:id="" action="ppaction://media"/>
            <a:extLst>
              <a:ext uri="{FF2B5EF4-FFF2-40B4-BE49-F238E27FC236}">
                <a16:creationId xmlns:a16="http://schemas.microsoft.com/office/drawing/2014/main" id="{F20FB13B-C2DF-6F9B-9BAC-DB9E833AD2A0}"/>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851525" y="3184525"/>
            <a:ext cx="487363" cy="487363"/>
          </a:xfrm>
          <a:prstGeom prst="rect">
            <a:avLst/>
          </a:prstGeom>
        </p:spPr>
      </p:pic>
      <p:pic>
        <p:nvPicPr>
          <p:cNvPr id="18" name="Audio 17">
            <a:hlinkClick r:id="" action="ppaction://media"/>
            <a:extLst>
              <a:ext uri="{FF2B5EF4-FFF2-40B4-BE49-F238E27FC236}">
                <a16:creationId xmlns:a16="http://schemas.microsoft.com/office/drawing/2014/main" id="{8E5ECF7A-BCD2-934A-0AFC-9CFE88242F03}"/>
              </a:ext>
            </a:extLst>
          </p:cNvPr>
          <p:cNvPicPr>
            <a:picLocks noChangeAspect="1"/>
          </p:cNvPicPr>
          <p:nvPr>
            <a:audioFile r:link="rId5"/>
            <p:extLst>
              <p:ext uri="{DAA4B4D4-6D71-4841-9C94-3DE7FCFB9230}">
                <p14:media xmlns:p14="http://schemas.microsoft.com/office/powerpoint/2010/main" r:embed="rId4"/>
              </p:ext>
            </p:extLst>
          </p:nvPr>
        </p:nvPicPr>
        <p:blipFill>
          <a:blip r:embed="rId16"/>
          <a:srcRect l="-262704" t="-125896" r="-262704" b="-125896"/>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676"/>
    </mc:Choice>
    <mc:Fallback>
      <p:transition spd="slow" advTm="1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35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audio isNarration="1">
              <p:cMediaNode vol="80000" showWhenStopped="0">
                <p:cTn id="12"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501" objId="17"/>
        <p14:stopEvt time="12676" objId="1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B0F8A-F466-81E8-B4FE-891ACAD011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DDDC67-52F3-D549-3733-B4BAEC1ADD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771B57EA-7EC7-4624-E685-826A0F4A4858}"/>
              </a:ext>
            </a:extLst>
          </p:cNvPr>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B7DBE05F-BC91-760E-88B5-7E9C9A181968}"/>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27650">
            <a:extLst>
              <a:ext uri="{FF2B5EF4-FFF2-40B4-BE49-F238E27FC236}">
                <a16:creationId xmlns:a16="http://schemas.microsoft.com/office/drawing/2014/main" id="{B579D09F-F8A4-4E82-BCDA-CD6579EB4944}"/>
              </a:ext>
            </a:extLst>
          </p:cNvPr>
          <p:cNvSpPr txBox="1">
            <a:spLocks noChangeArrowheads="1"/>
          </p:cNvSpPr>
          <p:nvPr/>
        </p:nvSpPr>
        <p:spPr>
          <a:xfrm>
            <a:off x="762000" y="838200"/>
            <a:ext cx="10210800" cy="430953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Tx/>
              <a:buNone/>
            </a:pPr>
            <a:r>
              <a:rPr lang="en-US" altLang="en-US" sz="2400" b="1" dirty="0"/>
              <a:t>Your Life is full of Situations &amp; Struggles</a:t>
            </a:r>
          </a:p>
          <a:p>
            <a:pPr marL="0" indent="0" algn="ctr">
              <a:lnSpc>
                <a:spcPct val="80000"/>
              </a:lnSpc>
              <a:buFontTx/>
              <a:buNone/>
            </a:pPr>
            <a:endParaRPr lang="en-US" altLang="en-US" sz="2400" b="1" dirty="0"/>
          </a:p>
          <a:p>
            <a:pPr marL="0" indent="0" algn="ctr">
              <a:lnSpc>
                <a:spcPct val="80000"/>
              </a:lnSpc>
              <a:buFontTx/>
              <a:buNone/>
            </a:pPr>
            <a:r>
              <a:rPr lang="en-US" altLang="en-US" sz="2400" dirty="0"/>
              <a:t>Situations That you Cannot Manage become </a:t>
            </a:r>
            <a:r>
              <a:rPr lang="en-US" altLang="en-US" sz="2400" dirty="0">
                <a:solidFill>
                  <a:srgbClr val="FF0000"/>
                </a:solidFill>
              </a:rPr>
              <a:t>Problems</a:t>
            </a:r>
          </a:p>
          <a:p>
            <a:pPr marL="0" indent="0" algn="ctr">
              <a:lnSpc>
                <a:spcPct val="80000"/>
              </a:lnSpc>
              <a:buFontTx/>
              <a:buNone/>
            </a:pPr>
            <a:endParaRPr lang="en-US" altLang="en-US" sz="2400" dirty="0">
              <a:solidFill>
                <a:srgbClr val="FF0000"/>
              </a:solidFill>
            </a:endParaRPr>
          </a:p>
          <a:p>
            <a:pPr marL="0" indent="0" algn="ctr">
              <a:lnSpc>
                <a:spcPct val="80000"/>
              </a:lnSpc>
              <a:buFontTx/>
              <a:buNone/>
            </a:pPr>
            <a:r>
              <a:rPr lang="en-US" altLang="en-US" sz="2400" dirty="0"/>
              <a:t>This Creates Negative Feelings in Your Mind Leading to </a:t>
            </a:r>
            <a:r>
              <a:rPr lang="en-US" altLang="en-US" sz="2400" dirty="0">
                <a:solidFill>
                  <a:srgbClr val="FF0000"/>
                </a:solidFill>
              </a:rPr>
              <a:t>Fear</a:t>
            </a:r>
          </a:p>
          <a:p>
            <a:pPr marL="0" indent="0" algn="ctr">
              <a:lnSpc>
                <a:spcPct val="80000"/>
              </a:lnSpc>
              <a:buFontTx/>
              <a:buNone/>
            </a:pPr>
            <a:endParaRPr lang="en-US" altLang="en-US" sz="2400" dirty="0">
              <a:solidFill>
                <a:srgbClr val="FF0000"/>
              </a:solidFill>
            </a:endParaRPr>
          </a:p>
          <a:p>
            <a:pPr marL="0" indent="0" algn="ctr">
              <a:lnSpc>
                <a:spcPct val="80000"/>
              </a:lnSpc>
              <a:buFontTx/>
              <a:buNone/>
            </a:pPr>
            <a:r>
              <a:rPr lang="en-US" altLang="en-US" sz="2400" dirty="0"/>
              <a:t>This Mild Fear in Subconscious Mind Becomes </a:t>
            </a:r>
            <a:r>
              <a:rPr lang="en-US" altLang="en-US" sz="2400" dirty="0">
                <a:solidFill>
                  <a:srgbClr val="FF0000"/>
                </a:solidFill>
              </a:rPr>
              <a:t>Worry</a:t>
            </a:r>
          </a:p>
          <a:p>
            <a:pPr marL="0" indent="0" algn="ctr">
              <a:lnSpc>
                <a:spcPct val="80000"/>
              </a:lnSpc>
              <a:buFontTx/>
              <a:buNone/>
            </a:pPr>
            <a:endParaRPr lang="en-US" altLang="en-US" sz="2400" dirty="0">
              <a:solidFill>
                <a:srgbClr val="FF0000"/>
              </a:solidFill>
            </a:endParaRPr>
          </a:p>
          <a:p>
            <a:pPr marL="0" indent="0" algn="ctr">
              <a:lnSpc>
                <a:spcPct val="80000"/>
              </a:lnSpc>
              <a:buFontTx/>
              <a:buNone/>
            </a:pPr>
            <a:r>
              <a:rPr lang="en-US" altLang="en-US" sz="2400" dirty="0"/>
              <a:t>Worry Builds Up Pressure In your Mind &amp; Body That Is </a:t>
            </a:r>
            <a:r>
              <a:rPr lang="en-US" altLang="en-US" sz="2400" dirty="0">
                <a:solidFill>
                  <a:srgbClr val="FF0000"/>
                </a:solidFill>
              </a:rPr>
              <a:t>Stress</a:t>
            </a:r>
          </a:p>
          <a:p>
            <a:pPr marL="0" indent="0" algn="ctr">
              <a:lnSpc>
                <a:spcPct val="80000"/>
              </a:lnSpc>
              <a:buFontTx/>
              <a:buNone/>
            </a:pPr>
            <a:endParaRPr lang="en-US" altLang="en-US" sz="2400" dirty="0"/>
          </a:p>
          <a:p>
            <a:pPr marL="0" indent="0" algn="ctr">
              <a:lnSpc>
                <a:spcPct val="80000"/>
              </a:lnSpc>
              <a:buFontTx/>
              <a:buNone/>
            </a:pPr>
            <a:r>
              <a:rPr lang="en-US" altLang="en-US" sz="2400" dirty="0"/>
              <a:t>Effect of stress on Body is called </a:t>
            </a:r>
            <a:r>
              <a:rPr lang="en-US" altLang="en-US" sz="2400" dirty="0">
                <a:solidFill>
                  <a:srgbClr val="FF0000"/>
                </a:solidFill>
              </a:rPr>
              <a:t>Strain</a:t>
            </a:r>
          </a:p>
          <a:p>
            <a:pPr marL="0" indent="0" algn="ctr">
              <a:lnSpc>
                <a:spcPct val="80000"/>
              </a:lnSpc>
              <a:buFontTx/>
              <a:buNone/>
            </a:pPr>
            <a:endParaRPr lang="en-US" altLang="en-US" sz="2400" dirty="0">
              <a:solidFill>
                <a:srgbClr val="FF0000"/>
              </a:solidFill>
            </a:endParaRPr>
          </a:p>
          <a:p>
            <a:pPr marL="0" indent="0" algn="ctr">
              <a:lnSpc>
                <a:spcPct val="80000"/>
              </a:lnSpc>
              <a:buFontTx/>
              <a:buNone/>
            </a:pPr>
            <a:r>
              <a:rPr lang="en-US" altLang="en-US" sz="2400" dirty="0"/>
              <a:t>And on your Mind is called </a:t>
            </a:r>
            <a:r>
              <a:rPr lang="en-US" altLang="en-US" sz="2400" dirty="0">
                <a:solidFill>
                  <a:srgbClr val="FF0000"/>
                </a:solidFill>
              </a:rPr>
              <a:t>Tension </a:t>
            </a:r>
          </a:p>
        </p:txBody>
      </p:sp>
      <p:sp>
        <p:nvSpPr>
          <p:cNvPr id="9" name="Arrow: Down 8">
            <a:extLst>
              <a:ext uri="{FF2B5EF4-FFF2-40B4-BE49-F238E27FC236}">
                <a16:creationId xmlns:a16="http://schemas.microsoft.com/office/drawing/2014/main" id="{94672033-8D26-485B-B107-2A3E6012F6B2}"/>
              </a:ext>
            </a:extLst>
          </p:cNvPr>
          <p:cNvSpPr/>
          <p:nvPr/>
        </p:nvSpPr>
        <p:spPr>
          <a:xfrm>
            <a:off x="5486400" y="2057400"/>
            <a:ext cx="254000" cy="372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Arrow: Down 9">
            <a:extLst>
              <a:ext uri="{FF2B5EF4-FFF2-40B4-BE49-F238E27FC236}">
                <a16:creationId xmlns:a16="http://schemas.microsoft.com/office/drawing/2014/main" id="{4B3DE432-B5D5-4F76-91ED-AEF5025AF451}"/>
              </a:ext>
            </a:extLst>
          </p:cNvPr>
          <p:cNvSpPr/>
          <p:nvPr/>
        </p:nvSpPr>
        <p:spPr>
          <a:xfrm>
            <a:off x="5486400" y="5410200"/>
            <a:ext cx="254000" cy="372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Arrow: Down 10">
            <a:extLst>
              <a:ext uri="{FF2B5EF4-FFF2-40B4-BE49-F238E27FC236}">
                <a16:creationId xmlns:a16="http://schemas.microsoft.com/office/drawing/2014/main" id="{623A7515-4A7A-4461-AE8D-7FA3AA2673FD}"/>
              </a:ext>
            </a:extLst>
          </p:cNvPr>
          <p:cNvSpPr/>
          <p:nvPr/>
        </p:nvSpPr>
        <p:spPr>
          <a:xfrm>
            <a:off x="5486400" y="3810000"/>
            <a:ext cx="254000" cy="372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Arrow: Down 11">
            <a:extLst>
              <a:ext uri="{FF2B5EF4-FFF2-40B4-BE49-F238E27FC236}">
                <a16:creationId xmlns:a16="http://schemas.microsoft.com/office/drawing/2014/main" id="{F63A765A-2F1C-4E2C-9863-EB5062314008}"/>
              </a:ext>
            </a:extLst>
          </p:cNvPr>
          <p:cNvSpPr/>
          <p:nvPr/>
        </p:nvSpPr>
        <p:spPr>
          <a:xfrm>
            <a:off x="5486400" y="4648200"/>
            <a:ext cx="254000" cy="372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Arrow: Down 12">
            <a:extLst>
              <a:ext uri="{FF2B5EF4-FFF2-40B4-BE49-F238E27FC236}">
                <a16:creationId xmlns:a16="http://schemas.microsoft.com/office/drawing/2014/main" id="{4BF14113-9DDF-4F11-9452-1A174D515575}"/>
              </a:ext>
            </a:extLst>
          </p:cNvPr>
          <p:cNvSpPr/>
          <p:nvPr/>
        </p:nvSpPr>
        <p:spPr>
          <a:xfrm>
            <a:off x="5486400" y="2895600"/>
            <a:ext cx="254000" cy="372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3" name="V_10">
            <a:hlinkClick r:id="" action="ppaction://media"/>
            <a:extLst>
              <a:ext uri="{FF2B5EF4-FFF2-40B4-BE49-F238E27FC236}">
                <a16:creationId xmlns:a16="http://schemas.microsoft.com/office/drawing/2014/main" id="{9C99BEF2-ACA4-69C5-7875-EDA72364286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2" name="Audio 1">
            <a:hlinkClick r:id="" action="ppaction://media"/>
            <a:extLst>
              <a:ext uri="{FF2B5EF4-FFF2-40B4-BE49-F238E27FC236}">
                <a16:creationId xmlns:a16="http://schemas.microsoft.com/office/drawing/2014/main" id="{9D58EE2D-247D-AB7C-3B6E-204FA26B16E7}"/>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415505736"/>
      </p:ext>
    </p:extLst>
  </p:cSld>
  <p:clrMapOvr>
    <a:masterClrMapping/>
  </p:clrMapOvr>
  <mc:AlternateContent xmlns:mc="http://schemas.openxmlformats.org/markup-compatibility/2006">
    <mc:Choice xmlns:p14="http://schemas.microsoft.com/office/powerpoint/2010/main" Requires="p14">
      <p:transition spd="slow" p14:dur="2000" advTm="55915"/>
    </mc:Choice>
    <mc:Fallback>
      <p:transition spd="slow" advTm="55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 calcmode="lin" valueType="num">
                                      <p:cBhvr additive="base">
                                        <p:cTn id="2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 calcmode="lin" valueType="num">
                                      <p:cBhvr additive="base">
                                        <p:cTn id="3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anim calcmode="lin" valueType="num">
                                      <p:cBhvr additive="base">
                                        <p:cTn id="41"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anim calcmode="lin" valueType="num">
                                      <p:cBhvr additive="base">
                                        <p:cTn id="47"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9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
                </p:tgtEl>
              </p:cMediaNode>
            </p:audio>
            <p:audio isNarration="1">
              <p:cMediaNode vol="80000" showWhenStopped="0">
                <p:cTn id="54" fill="hold" display="0">
                  <p:stCondLst>
                    <p:cond delay="indefinite"/>
                  </p:stCondLst>
                  <p:endCondLst>
                    <p:cond evt="onStopAudio" delay="0">
                      <p:tgtEl>
                        <p:sldTgt/>
                      </p:tgtEl>
                    </p:cond>
                  </p:endCondLst>
                </p:cTn>
                <p:tgtEl>
                  <p:spTgt spid="2"/>
                </p:tgtEl>
              </p:cMediaNode>
            </p:audio>
          </p:childTnLst>
        </p:cTn>
      </p:par>
    </p:tnLst>
    <p:bldLst>
      <p:bldP spid="8" grpId="0" build="p"/>
    </p:bldLst>
  </p:timing>
  <p:extLst>
    <p:ext uri="{E180D4A7-C9FB-4DFB-919C-405C955672EB}">
      <p14:showEvtLst xmlns:p14="http://schemas.microsoft.com/office/powerpoint/2010/main">
        <p14:playEvt time="6000" objId="3"/>
        <p14:stopEvt time="55775"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BF91D-EFCE-6343-4C09-4C6F94DD90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99BF1D-E915-F3EF-421C-1C6EFA0857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581BE91A-DF99-0423-1B36-D25A61C7B473}"/>
              </a:ext>
            </a:extLst>
          </p:cNvPr>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A70D644C-15B7-EDD3-6329-A57A4472FD19}"/>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31746">
            <a:extLst>
              <a:ext uri="{FF2B5EF4-FFF2-40B4-BE49-F238E27FC236}">
                <a16:creationId xmlns:a16="http://schemas.microsoft.com/office/drawing/2014/main" id="{3CDF88C4-F860-486E-8B0F-69194EBF5929}"/>
              </a:ext>
            </a:extLst>
          </p:cNvPr>
          <p:cNvSpPr txBox="1">
            <a:spLocks noChangeArrowheads="1"/>
          </p:cNvSpPr>
          <p:nvPr/>
        </p:nvSpPr>
        <p:spPr>
          <a:xfrm>
            <a:off x="1905000" y="2743200"/>
            <a:ext cx="8229600" cy="551656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2400" b="1" dirty="0"/>
              <a:t>SUCCESS IS NOT SPONTANEOUS COMBUSTION BUT YOU HAVE TO FIRST PUT YOURSELF ON ‘FIRE’.</a:t>
            </a:r>
          </a:p>
        </p:txBody>
      </p:sp>
      <p:pic>
        <p:nvPicPr>
          <p:cNvPr id="3" name="V11 (1)">
            <a:hlinkClick r:id="" action="ppaction://media"/>
            <a:extLst>
              <a:ext uri="{FF2B5EF4-FFF2-40B4-BE49-F238E27FC236}">
                <a16:creationId xmlns:a16="http://schemas.microsoft.com/office/drawing/2014/main" id="{E036F734-4A74-00C1-2FB6-EF4146E5F6C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2" name="Audio 1">
            <a:hlinkClick r:id="" action="ppaction://media"/>
            <a:extLst>
              <a:ext uri="{FF2B5EF4-FFF2-40B4-BE49-F238E27FC236}">
                <a16:creationId xmlns:a16="http://schemas.microsoft.com/office/drawing/2014/main" id="{8E692BEE-E29C-EC34-49F9-BF34F55814B4}"/>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631949356"/>
      </p:ext>
    </p:extLst>
  </p:cSld>
  <p:clrMapOvr>
    <a:masterClrMapping/>
  </p:clrMapOvr>
  <mc:AlternateContent xmlns:mc="http://schemas.openxmlformats.org/markup-compatibility/2006">
    <mc:Choice xmlns:p14="http://schemas.microsoft.com/office/powerpoint/2010/main" Requires="p14">
      <p:transition spd="slow" p14:dur="2000" advTm="19275"/>
    </mc:Choice>
    <mc:Fallback>
      <p:transition spd="slow" advTm="19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1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94" objId="3"/>
        <p14:stopEvt time="18944"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F738-FD54-4590-944E-5A5D264A54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261749-9CF9-2636-AA57-0053D97696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7504F647-5AC4-D49D-F32D-8F827CB6F2A9}"/>
              </a:ext>
            </a:extLst>
          </p:cNvPr>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466AA2A1-122B-C2D2-5DA3-23D9D16CE95A}"/>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2">
            <a:extLst>
              <a:ext uri="{FF2B5EF4-FFF2-40B4-BE49-F238E27FC236}">
                <a16:creationId xmlns:a16="http://schemas.microsoft.com/office/drawing/2014/main" id="{D1CE06B0-5B26-4583-B4E5-7B9F68C63D38}"/>
              </a:ext>
            </a:extLst>
          </p:cNvPr>
          <p:cNvSpPr txBox="1"/>
          <p:nvPr/>
        </p:nvSpPr>
        <p:spPr>
          <a:xfrm>
            <a:off x="533400" y="838200"/>
            <a:ext cx="3244214" cy="567463"/>
          </a:xfrm>
          <a:prstGeom prst="rect">
            <a:avLst/>
          </a:prstGeom>
        </p:spPr>
        <p:txBody>
          <a:bodyPr vert="horz" wrap="square" lIns="0" tIns="13335" rIns="0" bIns="0" rtlCol="0">
            <a:spAutoFit/>
          </a:bodyPr>
          <a:lstStyle/>
          <a:p>
            <a:pPr marL="12700">
              <a:lnSpc>
                <a:spcPct val="100000"/>
              </a:lnSpc>
              <a:spcBef>
                <a:spcPts val="105"/>
              </a:spcBef>
            </a:pPr>
            <a:r>
              <a:rPr lang="en-US" sz="3600" b="1" dirty="0">
                <a:solidFill>
                  <a:srgbClr val="7030A0"/>
                </a:solidFill>
                <a:latin typeface="Calibri"/>
                <a:cs typeface="Calibri"/>
              </a:rPr>
              <a:t>CONCLUSION</a:t>
            </a:r>
            <a:endParaRPr lang="en-US" sz="3600" dirty="0">
              <a:solidFill>
                <a:srgbClr val="7030A0"/>
              </a:solidFill>
              <a:latin typeface="Calibri"/>
              <a:cs typeface="Calibri"/>
            </a:endParaRPr>
          </a:p>
        </p:txBody>
      </p:sp>
      <p:sp>
        <p:nvSpPr>
          <p:cNvPr id="10" name="object 3">
            <a:extLst>
              <a:ext uri="{FF2B5EF4-FFF2-40B4-BE49-F238E27FC236}">
                <a16:creationId xmlns:a16="http://schemas.microsoft.com/office/drawing/2014/main" id="{AEF723F1-1F19-4E02-BEE0-7656FCE2F30E}"/>
              </a:ext>
            </a:extLst>
          </p:cNvPr>
          <p:cNvSpPr txBox="1"/>
          <p:nvPr/>
        </p:nvSpPr>
        <p:spPr>
          <a:xfrm>
            <a:off x="304800" y="1828800"/>
            <a:ext cx="11142133" cy="2738378"/>
          </a:xfrm>
          <a:prstGeom prst="rect">
            <a:avLst/>
          </a:prstGeom>
        </p:spPr>
        <p:txBody>
          <a:bodyPr vert="horz" wrap="square" lIns="0" tIns="12700" rIns="0" bIns="0" rtlCol="0">
            <a:spAutoFit/>
          </a:bodyPr>
          <a:lstStyle/>
          <a:p>
            <a:pPr marL="355600" marR="5080" indent="-342900">
              <a:lnSpc>
                <a:spcPct val="150000"/>
              </a:lnSpc>
              <a:spcBef>
                <a:spcPts val="100"/>
              </a:spcBef>
              <a:buFont typeface="Wingdings" panose="05000000000000000000" pitchFamily="2" charset="2"/>
              <a:buChar char="Ø"/>
            </a:pPr>
            <a:r>
              <a:rPr lang="en-US" altLang="en-US" sz="2400" dirty="0"/>
              <a:t>We are responsible for what we are, and whatever we wish ourselves to be, we have the power to make ourselves. If what we are now has been the result of our past actions, It certainly follows that whatever we wish to be in future can be produced by our present actions; so we have to know how to act.</a:t>
            </a:r>
          </a:p>
          <a:p>
            <a:pPr marL="355600" marR="5080" indent="-342900">
              <a:lnSpc>
                <a:spcPct val="150000"/>
              </a:lnSpc>
              <a:spcBef>
                <a:spcPts val="100"/>
              </a:spcBef>
              <a:buFont typeface="Wingdings" panose="05000000000000000000" pitchFamily="2" charset="2"/>
              <a:buChar char="Ø"/>
            </a:pPr>
            <a:endParaRPr lang="en-US" altLang="en-US" sz="2400" dirty="0"/>
          </a:p>
        </p:txBody>
      </p:sp>
      <p:pic>
        <p:nvPicPr>
          <p:cNvPr id="3" name="V12 (1)">
            <a:hlinkClick r:id="" action="ppaction://media"/>
            <a:extLst>
              <a:ext uri="{FF2B5EF4-FFF2-40B4-BE49-F238E27FC236}">
                <a16:creationId xmlns:a16="http://schemas.microsoft.com/office/drawing/2014/main" id="{A00FD546-C4BE-5317-8C83-C057CED6BF6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2" name="Audio 1">
            <a:hlinkClick r:id="" action="ppaction://media"/>
            <a:extLst>
              <a:ext uri="{FF2B5EF4-FFF2-40B4-BE49-F238E27FC236}">
                <a16:creationId xmlns:a16="http://schemas.microsoft.com/office/drawing/2014/main" id="{3CA4B85D-5C55-A541-B998-F7907CA61854}"/>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091350112"/>
      </p:ext>
    </p:extLst>
  </p:cSld>
  <p:clrMapOvr>
    <a:masterClrMapping/>
  </p:clrMapOvr>
  <mc:AlternateContent xmlns:mc="http://schemas.openxmlformats.org/markup-compatibility/2006">
    <mc:Choice xmlns:p14="http://schemas.microsoft.com/office/powerpoint/2010/main" Requires="p14">
      <p:transition spd="slow" p14:dur="2000" advTm="29166"/>
    </mc:Choice>
    <mc:Fallback>
      <p:transition spd="slow" advTm="2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49" objId="3"/>
        <p14:stopEvt time="29074"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4862" y="3760407"/>
            <a:ext cx="1116965" cy="0"/>
          </a:xfrm>
          <a:custGeom>
            <a:avLst/>
            <a:gdLst/>
            <a:ahLst/>
            <a:cxnLst/>
            <a:rect l="l" t="t" r="r" b="b"/>
            <a:pathLst>
              <a:path w="1116964">
                <a:moveTo>
                  <a:pt x="0" y="0"/>
                </a:moveTo>
                <a:lnTo>
                  <a:pt x="1116466" y="0"/>
                </a:lnTo>
              </a:path>
            </a:pathLst>
          </a:custGeom>
          <a:ln w="57150">
            <a:solidFill>
              <a:srgbClr val="5B9BD5"/>
            </a:solidFill>
          </a:ln>
        </p:spPr>
        <p:txBody>
          <a:bodyPr wrap="square" lIns="0" tIns="0" rIns="0" bIns="0" rtlCol="0"/>
          <a:lstStyle/>
          <a:p>
            <a:pPr defTabSz="457200"/>
            <a:endParaRPr>
              <a:solidFill>
                <a:prstClr val="black"/>
              </a:solidFill>
              <a:latin typeface="Calibri" panose="020F0502020204030204"/>
            </a:endParaRPr>
          </a:p>
        </p:txBody>
      </p:sp>
      <p:grpSp>
        <p:nvGrpSpPr>
          <p:cNvPr id="3" name="object 3"/>
          <p:cNvGrpSpPr/>
          <p:nvPr/>
        </p:nvGrpSpPr>
        <p:grpSpPr>
          <a:xfrm>
            <a:off x="7749721" y="4182722"/>
            <a:ext cx="2715895" cy="2677160"/>
            <a:chOff x="6225720" y="4182722"/>
            <a:chExt cx="2715895" cy="2677160"/>
          </a:xfrm>
        </p:grpSpPr>
        <p:sp>
          <p:nvSpPr>
            <p:cNvPr id="4" name="object 4"/>
            <p:cNvSpPr/>
            <p:nvPr/>
          </p:nvSpPr>
          <p:spPr>
            <a:xfrm>
              <a:off x="6466114" y="4408932"/>
              <a:ext cx="2473960" cy="2449195"/>
            </a:xfrm>
            <a:custGeom>
              <a:avLst/>
              <a:gdLst/>
              <a:ahLst/>
              <a:cxnLst/>
              <a:rect l="l" t="t" r="r" b="b"/>
              <a:pathLst>
                <a:path w="2473959" h="2449195">
                  <a:moveTo>
                    <a:pt x="2111503" y="482816"/>
                  </a:moveTo>
                  <a:lnTo>
                    <a:pt x="2138834" y="520411"/>
                  </a:lnTo>
                  <a:lnTo>
                    <a:pt x="2165094" y="558860"/>
                  </a:lnTo>
                  <a:lnTo>
                    <a:pt x="2190282" y="598128"/>
                  </a:lnTo>
                  <a:lnTo>
                    <a:pt x="2214398" y="638182"/>
                  </a:lnTo>
                  <a:lnTo>
                    <a:pt x="2237442" y="678987"/>
                  </a:lnTo>
                  <a:lnTo>
                    <a:pt x="2259415" y="720509"/>
                  </a:lnTo>
                  <a:lnTo>
                    <a:pt x="2280315" y="762714"/>
                  </a:lnTo>
                  <a:lnTo>
                    <a:pt x="2300144" y="805568"/>
                  </a:lnTo>
                  <a:lnTo>
                    <a:pt x="2318901" y="849037"/>
                  </a:lnTo>
                  <a:lnTo>
                    <a:pt x="2336586" y="893086"/>
                  </a:lnTo>
                  <a:lnTo>
                    <a:pt x="2353199" y="937682"/>
                  </a:lnTo>
                  <a:lnTo>
                    <a:pt x="2368741" y="982790"/>
                  </a:lnTo>
                  <a:lnTo>
                    <a:pt x="2383210" y="1028377"/>
                  </a:lnTo>
                  <a:lnTo>
                    <a:pt x="2396608" y="1074407"/>
                  </a:lnTo>
                  <a:lnTo>
                    <a:pt x="2408934" y="1120847"/>
                  </a:lnTo>
                  <a:lnTo>
                    <a:pt x="2420188" y="1167662"/>
                  </a:lnTo>
                  <a:lnTo>
                    <a:pt x="2430371" y="1214819"/>
                  </a:lnTo>
                  <a:lnTo>
                    <a:pt x="2439481" y="1262284"/>
                  </a:lnTo>
                  <a:lnTo>
                    <a:pt x="2447520" y="1310022"/>
                  </a:lnTo>
                  <a:lnTo>
                    <a:pt x="2454487" y="1357998"/>
                  </a:lnTo>
                  <a:lnTo>
                    <a:pt x="2460382" y="1406180"/>
                  </a:lnTo>
                  <a:lnTo>
                    <a:pt x="2465205" y="1454533"/>
                  </a:lnTo>
                  <a:lnTo>
                    <a:pt x="2468956" y="1503022"/>
                  </a:lnTo>
                  <a:lnTo>
                    <a:pt x="2471636" y="1551613"/>
                  </a:lnTo>
                  <a:lnTo>
                    <a:pt x="2473244" y="1600273"/>
                  </a:lnTo>
                  <a:lnTo>
                    <a:pt x="2473779" y="1648967"/>
                  </a:lnTo>
                  <a:lnTo>
                    <a:pt x="2473244" y="1697661"/>
                  </a:lnTo>
                  <a:lnTo>
                    <a:pt x="2471636" y="1746321"/>
                  </a:lnTo>
                  <a:lnTo>
                    <a:pt x="2468956" y="1794912"/>
                  </a:lnTo>
                  <a:lnTo>
                    <a:pt x="2465205" y="1843401"/>
                  </a:lnTo>
                  <a:lnTo>
                    <a:pt x="2460382" y="1891754"/>
                  </a:lnTo>
                  <a:lnTo>
                    <a:pt x="2454487" y="1939935"/>
                  </a:lnTo>
                  <a:lnTo>
                    <a:pt x="2447520" y="1987912"/>
                  </a:lnTo>
                  <a:lnTo>
                    <a:pt x="2439481" y="2035650"/>
                  </a:lnTo>
                  <a:lnTo>
                    <a:pt x="2430371" y="2083114"/>
                  </a:lnTo>
                  <a:lnTo>
                    <a:pt x="2420188" y="2130271"/>
                  </a:lnTo>
                  <a:lnTo>
                    <a:pt x="2408934" y="2177087"/>
                  </a:lnTo>
                  <a:lnTo>
                    <a:pt x="2396608" y="2223527"/>
                  </a:lnTo>
                  <a:lnTo>
                    <a:pt x="2383210" y="2269557"/>
                  </a:lnTo>
                  <a:lnTo>
                    <a:pt x="2368741" y="2315143"/>
                  </a:lnTo>
                  <a:lnTo>
                    <a:pt x="2353199" y="2360251"/>
                  </a:lnTo>
                  <a:lnTo>
                    <a:pt x="2336586" y="2404847"/>
                  </a:lnTo>
                  <a:lnTo>
                    <a:pt x="2318901" y="2448896"/>
                  </a:lnTo>
                  <a:lnTo>
                    <a:pt x="2318827" y="2449067"/>
                  </a:lnTo>
                </a:path>
                <a:path w="2473959" h="2449195">
                  <a:moveTo>
                    <a:pt x="154952" y="2449067"/>
                  </a:moveTo>
                  <a:lnTo>
                    <a:pt x="137193" y="2404847"/>
                  </a:lnTo>
                  <a:lnTo>
                    <a:pt x="120580" y="2360251"/>
                  </a:lnTo>
                  <a:lnTo>
                    <a:pt x="105038" y="2315143"/>
                  </a:lnTo>
                  <a:lnTo>
                    <a:pt x="90569" y="2269557"/>
                  </a:lnTo>
                  <a:lnTo>
                    <a:pt x="77171" y="2223527"/>
                  </a:lnTo>
                  <a:lnTo>
                    <a:pt x="64845" y="2177087"/>
                  </a:lnTo>
                  <a:lnTo>
                    <a:pt x="53591" y="2130271"/>
                  </a:lnTo>
                  <a:lnTo>
                    <a:pt x="43408" y="2083114"/>
                  </a:lnTo>
                  <a:lnTo>
                    <a:pt x="34298" y="2035650"/>
                  </a:lnTo>
                  <a:lnTo>
                    <a:pt x="26259" y="1987912"/>
                  </a:lnTo>
                  <a:lnTo>
                    <a:pt x="19292" y="1939935"/>
                  </a:lnTo>
                  <a:lnTo>
                    <a:pt x="13397" y="1891754"/>
                  </a:lnTo>
                  <a:lnTo>
                    <a:pt x="8574" y="1843401"/>
                  </a:lnTo>
                  <a:lnTo>
                    <a:pt x="4823" y="1794912"/>
                  </a:lnTo>
                  <a:lnTo>
                    <a:pt x="2143" y="1746321"/>
                  </a:lnTo>
                  <a:lnTo>
                    <a:pt x="535" y="1697661"/>
                  </a:lnTo>
                  <a:lnTo>
                    <a:pt x="0" y="1648967"/>
                  </a:lnTo>
                  <a:lnTo>
                    <a:pt x="535" y="1600273"/>
                  </a:lnTo>
                  <a:lnTo>
                    <a:pt x="2143" y="1551613"/>
                  </a:lnTo>
                  <a:lnTo>
                    <a:pt x="4823" y="1503022"/>
                  </a:lnTo>
                  <a:lnTo>
                    <a:pt x="8574" y="1454533"/>
                  </a:lnTo>
                  <a:lnTo>
                    <a:pt x="13397" y="1406180"/>
                  </a:lnTo>
                  <a:lnTo>
                    <a:pt x="19292" y="1357998"/>
                  </a:lnTo>
                  <a:lnTo>
                    <a:pt x="26259" y="1310022"/>
                  </a:lnTo>
                  <a:lnTo>
                    <a:pt x="34298" y="1262284"/>
                  </a:lnTo>
                  <a:lnTo>
                    <a:pt x="43408" y="1214819"/>
                  </a:lnTo>
                  <a:lnTo>
                    <a:pt x="53591" y="1167662"/>
                  </a:lnTo>
                  <a:lnTo>
                    <a:pt x="64845" y="1120847"/>
                  </a:lnTo>
                  <a:lnTo>
                    <a:pt x="77171" y="1074407"/>
                  </a:lnTo>
                  <a:lnTo>
                    <a:pt x="90569" y="1028377"/>
                  </a:lnTo>
                  <a:lnTo>
                    <a:pt x="105038" y="982790"/>
                  </a:lnTo>
                  <a:lnTo>
                    <a:pt x="120580" y="937682"/>
                  </a:lnTo>
                  <a:lnTo>
                    <a:pt x="137193" y="893086"/>
                  </a:lnTo>
                  <a:lnTo>
                    <a:pt x="154878" y="849037"/>
                  </a:lnTo>
                  <a:lnTo>
                    <a:pt x="173635" y="805568"/>
                  </a:lnTo>
                  <a:lnTo>
                    <a:pt x="193464" y="762714"/>
                  </a:lnTo>
                  <a:lnTo>
                    <a:pt x="214364" y="720509"/>
                  </a:lnTo>
                  <a:lnTo>
                    <a:pt x="236337" y="678987"/>
                  </a:lnTo>
                  <a:lnTo>
                    <a:pt x="259381" y="638182"/>
                  </a:lnTo>
                  <a:lnTo>
                    <a:pt x="283497" y="598128"/>
                  </a:lnTo>
                  <a:lnTo>
                    <a:pt x="308685" y="558860"/>
                  </a:lnTo>
                  <a:lnTo>
                    <a:pt x="334945" y="520411"/>
                  </a:lnTo>
                  <a:lnTo>
                    <a:pt x="362276" y="482816"/>
                  </a:lnTo>
                  <a:lnTo>
                    <a:pt x="393510" y="442581"/>
                  </a:lnTo>
                  <a:lnTo>
                    <a:pt x="425524" y="404096"/>
                  </a:lnTo>
                  <a:lnTo>
                    <a:pt x="458285" y="367360"/>
                  </a:lnTo>
                  <a:lnTo>
                    <a:pt x="491756" y="332373"/>
                  </a:lnTo>
                  <a:lnTo>
                    <a:pt x="525903" y="299136"/>
                  </a:lnTo>
                  <a:lnTo>
                    <a:pt x="560693" y="267648"/>
                  </a:lnTo>
                  <a:lnTo>
                    <a:pt x="596089" y="237909"/>
                  </a:lnTo>
                  <a:lnTo>
                    <a:pt x="632058" y="209920"/>
                  </a:lnTo>
                  <a:lnTo>
                    <a:pt x="668565" y="183680"/>
                  </a:lnTo>
                  <a:lnTo>
                    <a:pt x="705574" y="159189"/>
                  </a:lnTo>
                  <a:lnTo>
                    <a:pt x="743052" y="136448"/>
                  </a:lnTo>
                  <a:lnTo>
                    <a:pt x="780963" y="115456"/>
                  </a:lnTo>
                  <a:lnTo>
                    <a:pt x="819273" y="96213"/>
                  </a:lnTo>
                  <a:lnTo>
                    <a:pt x="857948" y="78720"/>
                  </a:lnTo>
                  <a:lnTo>
                    <a:pt x="896952" y="62976"/>
                  </a:lnTo>
                  <a:lnTo>
                    <a:pt x="936251" y="48981"/>
                  </a:lnTo>
                  <a:lnTo>
                    <a:pt x="975810" y="36736"/>
                  </a:lnTo>
                  <a:lnTo>
                    <a:pt x="1015594" y="26240"/>
                  </a:lnTo>
                  <a:lnTo>
                    <a:pt x="1055570" y="17493"/>
                  </a:lnTo>
                  <a:lnTo>
                    <a:pt x="1095701" y="10496"/>
                  </a:lnTo>
                  <a:lnTo>
                    <a:pt x="1135954" y="5248"/>
                  </a:lnTo>
                  <a:lnTo>
                    <a:pt x="1176293" y="1749"/>
                  </a:lnTo>
                  <a:lnTo>
                    <a:pt x="1216685" y="0"/>
                  </a:lnTo>
                  <a:lnTo>
                    <a:pt x="1257094" y="0"/>
                  </a:lnTo>
                  <a:lnTo>
                    <a:pt x="1297485" y="1749"/>
                  </a:lnTo>
                  <a:lnTo>
                    <a:pt x="1337825" y="5248"/>
                  </a:lnTo>
                  <a:lnTo>
                    <a:pt x="1378078" y="10496"/>
                  </a:lnTo>
                  <a:lnTo>
                    <a:pt x="1418209" y="17493"/>
                  </a:lnTo>
                  <a:lnTo>
                    <a:pt x="1458185" y="26240"/>
                  </a:lnTo>
                  <a:lnTo>
                    <a:pt x="1497969" y="36736"/>
                  </a:lnTo>
                  <a:lnTo>
                    <a:pt x="1537528" y="48981"/>
                  </a:lnTo>
                  <a:lnTo>
                    <a:pt x="1576827" y="62976"/>
                  </a:lnTo>
                  <a:lnTo>
                    <a:pt x="1615831" y="78720"/>
                  </a:lnTo>
                  <a:lnTo>
                    <a:pt x="1654505" y="96213"/>
                  </a:lnTo>
                  <a:lnTo>
                    <a:pt x="1692816" y="115456"/>
                  </a:lnTo>
                  <a:lnTo>
                    <a:pt x="1730727" y="136448"/>
                  </a:lnTo>
                  <a:lnTo>
                    <a:pt x="1768205" y="159189"/>
                  </a:lnTo>
                  <a:lnTo>
                    <a:pt x="1805214" y="183680"/>
                  </a:lnTo>
                  <a:lnTo>
                    <a:pt x="1841721" y="209920"/>
                  </a:lnTo>
                  <a:lnTo>
                    <a:pt x="1877690" y="237909"/>
                  </a:lnTo>
                  <a:lnTo>
                    <a:pt x="1913086" y="267648"/>
                  </a:lnTo>
                  <a:lnTo>
                    <a:pt x="1947875" y="299136"/>
                  </a:lnTo>
                  <a:lnTo>
                    <a:pt x="1982023" y="332373"/>
                  </a:lnTo>
                  <a:lnTo>
                    <a:pt x="2015494" y="367360"/>
                  </a:lnTo>
                  <a:lnTo>
                    <a:pt x="2048255" y="404096"/>
                  </a:lnTo>
                  <a:lnTo>
                    <a:pt x="2080269" y="442581"/>
                  </a:lnTo>
                  <a:lnTo>
                    <a:pt x="2111503" y="482816"/>
                  </a:lnTo>
                </a:path>
              </a:pathLst>
            </a:custGeom>
            <a:ln w="3175">
              <a:solidFill>
                <a:srgbClr val="D9D9D9"/>
              </a:solidFill>
            </a:ln>
          </p:spPr>
          <p:txBody>
            <a:bodyPr wrap="square" lIns="0" tIns="0" rIns="0" bIns="0" rtlCol="0"/>
            <a:lstStyle/>
            <a:p>
              <a:pPr defTabSz="457200"/>
              <a:endParaRPr>
                <a:solidFill>
                  <a:prstClr val="black"/>
                </a:solidFill>
                <a:latin typeface="Calibri" panose="020F0502020204030204"/>
              </a:endParaRPr>
            </a:p>
          </p:txBody>
        </p:sp>
        <p:sp>
          <p:nvSpPr>
            <p:cNvPr id="5" name="object 5"/>
            <p:cNvSpPr/>
            <p:nvPr/>
          </p:nvSpPr>
          <p:spPr>
            <a:xfrm>
              <a:off x="6227307" y="4184309"/>
              <a:ext cx="951230" cy="1268730"/>
            </a:xfrm>
            <a:custGeom>
              <a:avLst/>
              <a:gdLst/>
              <a:ahLst/>
              <a:cxnLst/>
              <a:rect l="l" t="t" r="r" b="b"/>
              <a:pathLst>
                <a:path w="951229" h="1268729">
                  <a:moveTo>
                    <a:pt x="811848" y="185721"/>
                  </a:moveTo>
                  <a:lnTo>
                    <a:pt x="838314" y="223981"/>
                  </a:lnTo>
                  <a:lnTo>
                    <a:pt x="861993" y="264318"/>
                  </a:lnTo>
                  <a:lnTo>
                    <a:pt x="882887" y="306501"/>
                  </a:lnTo>
                  <a:lnTo>
                    <a:pt x="900995" y="350299"/>
                  </a:lnTo>
                  <a:lnTo>
                    <a:pt x="916317" y="395483"/>
                  </a:lnTo>
                  <a:lnTo>
                    <a:pt x="928853" y="441820"/>
                  </a:lnTo>
                  <a:lnTo>
                    <a:pt x="938603" y="489080"/>
                  </a:lnTo>
                  <a:lnTo>
                    <a:pt x="945568" y="537033"/>
                  </a:lnTo>
                  <a:lnTo>
                    <a:pt x="949747" y="585447"/>
                  </a:lnTo>
                  <a:lnTo>
                    <a:pt x="951139" y="634093"/>
                  </a:lnTo>
                  <a:lnTo>
                    <a:pt x="949747" y="682738"/>
                  </a:lnTo>
                  <a:lnTo>
                    <a:pt x="945568" y="731152"/>
                  </a:lnTo>
                  <a:lnTo>
                    <a:pt x="938603" y="779105"/>
                  </a:lnTo>
                  <a:lnTo>
                    <a:pt x="928853" y="826365"/>
                  </a:lnTo>
                  <a:lnTo>
                    <a:pt x="916317" y="872702"/>
                  </a:lnTo>
                  <a:lnTo>
                    <a:pt x="900995" y="917886"/>
                  </a:lnTo>
                  <a:lnTo>
                    <a:pt x="882887" y="961684"/>
                  </a:lnTo>
                  <a:lnTo>
                    <a:pt x="861993" y="1003867"/>
                  </a:lnTo>
                  <a:lnTo>
                    <a:pt x="838314" y="1044204"/>
                  </a:lnTo>
                  <a:lnTo>
                    <a:pt x="811848" y="1082464"/>
                  </a:lnTo>
                  <a:lnTo>
                    <a:pt x="779866" y="1121443"/>
                  </a:lnTo>
                  <a:lnTo>
                    <a:pt x="745984" y="1155836"/>
                  </a:lnTo>
                  <a:lnTo>
                    <a:pt x="710440" y="1185643"/>
                  </a:lnTo>
                  <a:lnTo>
                    <a:pt x="673471" y="1210864"/>
                  </a:lnTo>
                  <a:lnTo>
                    <a:pt x="635316" y="1231500"/>
                  </a:lnTo>
                  <a:lnTo>
                    <a:pt x="596210" y="1247550"/>
                  </a:lnTo>
                  <a:lnTo>
                    <a:pt x="556392" y="1259015"/>
                  </a:lnTo>
                  <a:lnTo>
                    <a:pt x="516100" y="1265893"/>
                  </a:lnTo>
                  <a:lnTo>
                    <a:pt x="475569" y="1268186"/>
                  </a:lnTo>
                  <a:lnTo>
                    <a:pt x="435039" y="1265893"/>
                  </a:lnTo>
                  <a:lnTo>
                    <a:pt x="394747" y="1259015"/>
                  </a:lnTo>
                  <a:lnTo>
                    <a:pt x="354929" y="1247550"/>
                  </a:lnTo>
                  <a:lnTo>
                    <a:pt x="315823" y="1231500"/>
                  </a:lnTo>
                  <a:lnTo>
                    <a:pt x="277668" y="1210864"/>
                  </a:lnTo>
                  <a:lnTo>
                    <a:pt x="240699" y="1185643"/>
                  </a:lnTo>
                  <a:lnTo>
                    <a:pt x="205155" y="1155836"/>
                  </a:lnTo>
                  <a:lnTo>
                    <a:pt x="171273" y="1121443"/>
                  </a:lnTo>
                  <a:lnTo>
                    <a:pt x="139291" y="1082464"/>
                  </a:lnTo>
                  <a:lnTo>
                    <a:pt x="112825" y="1044204"/>
                  </a:lnTo>
                  <a:lnTo>
                    <a:pt x="89146" y="1003867"/>
                  </a:lnTo>
                  <a:lnTo>
                    <a:pt x="68252" y="961684"/>
                  </a:lnTo>
                  <a:lnTo>
                    <a:pt x="50144" y="917886"/>
                  </a:lnTo>
                  <a:lnTo>
                    <a:pt x="34822" y="872702"/>
                  </a:lnTo>
                  <a:lnTo>
                    <a:pt x="22286" y="826365"/>
                  </a:lnTo>
                  <a:lnTo>
                    <a:pt x="12536" y="779105"/>
                  </a:lnTo>
                  <a:lnTo>
                    <a:pt x="5571" y="731152"/>
                  </a:lnTo>
                  <a:lnTo>
                    <a:pt x="1392" y="682738"/>
                  </a:lnTo>
                  <a:lnTo>
                    <a:pt x="0" y="634093"/>
                  </a:lnTo>
                  <a:lnTo>
                    <a:pt x="1392" y="585447"/>
                  </a:lnTo>
                  <a:lnTo>
                    <a:pt x="5571" y="537033"/>
                  </a:lnTo>
                  <a:lnTo>
                    <a:pt x="12536" y="489080"/>
                  </a:lnTo>
                  <a:lnTo>
                    <a:pt x="22286" y="441820"/>
                  </a:lnTo>
                  <a:lnTo>
                    <a:pt x="34822" y="395483"/>
                  </a:lnTo>
                  <a:lnTo>
                    <a:pt x="50144" y="350299"/>
                  </a:lnTo>
                  <a:lnTo>
                    <a:pt x="68252" y="306501"/>
                  </a:lnTo>
                  <a:lnTo>
                    <a:pt x="89146" y="264318"/>
                  </a:lnTo>
                  <a:lnTo>
                    <a:pt x="112825" y="223981"/>
                  </a:lnTo>
                  <a:lnTo>
                    <a:pt x="139291" y="185721"/>
                  </a:lnTo>
                  <a:lnTo>
                    <a:pt x="171273" y="146742"/>
                  </a:lnTo>
                  <a:lnTo>
                    <a:pt x="205155" y="112350"/>
                  </a:lnTo>
                  <a:lnTo>
                    <a:pt x="240699" y="82542"/>
                  </a:lnTo>
                  <a:lnTo>
                    <a:pt x="277668" y="57321"/>
                  </a:lnTo>
                  <a:lnTo>
                    <a:pt x="315823" y="36685"/>
                  </a:lnTo>
                  <a:lnTo>
                    <a:pt x="354929" y="20635"/>
                  </a:lnTo>
                  <a:lnTo>
                    <a:pt x="394747" y="9171"/>
                  </a:lnTo>
                  <a:lnTo>
                    <a:pt x="435039" y="2292"/>
                  </a:lnTo>
                  <a:lnTo>
                    <a:pt x="475569" y="0"/>
                  </a:lnTo>
                  <a:lnTo>
                    <a:pt x="516100" y="2292"/>
                  </a:lnTo>
                  <a:lnTo>
                    <a:pt x="556392" y="9171"/>
                  </a:lnTo>
                  <a:lnTo>
                    <a:pt x="596210" y="20635"/>
                  </a:lnTo>
                  <a:lnTo>
                    <a:pt x="635316" y="36685"/>
                  </a:lnTo>
                  <a:lnTo>
                    <a:pt x="673471" y="57321"/>
                  </a:lnTo>
                  <a:lnTo>
                    <a:pt x="710440" y="82542"/>
                  </a:lnTo>
                  <a:lnTo>
                    <a:pt x="745984" y="112350"/>
                  </a:lnTo>
                  <a:lnTo>
                    <a:pt x="779866" y="146742"/>
                  </a:lnTo>
                  <a:lnTo>
                    <a:pt x="811848" y="185721"/>
                  </a:lnTo>
                  <a:close/>
                </a:path>
              </a:pathLst>
            </a:custGeom>
            <a:ln w="3175">
              <a:solidFill>
                <a:srgbClr val="BFBFBF"/>
              </a:solidFill>
            </a:ln>
          </p:spPr>
          <p:txBody>
            <a:bodyPr wrap="square" lIns="0" tIns="0" rIns="0" bIns="0" rtlCol="0"/>
            <a:lstStyle/>
            <a:p>
              <a:pPr defTabSz="457200"/>
              <a:endParaRPr>
                <a:solidFill>
                  <a:prstClr val="black"/>
                </a:solidFill>
                <a:latin typeface="Calibri" panose="020F0502020204030204"/>
              </a:endParaRPr>
            </a:p>
          </p:txBody>
        </p:sp>
      </p:grpSp>
      <p:pic>
        <p:nvPicPr>
          <p:cNvPr id="6" name="object 6"/>
          <p:cNvPicPr/>
          <p:nvPr/>
        </p:nvPicPr>
        <p:blipFill>
          <a:blip r:embed="rId7" cstate="print"/>
          <a:stretch>
            <a:fillRect/>
          </a:stretch>
        </p:blipFill>
        <p:spPr>
          <a:xfrm>
            <a:off x="5150102" y="4029041"/>
            <a:ext cx="351923" cy="469231"/>
          </a:xfrm>
          <a:prstGeom prst="rect">
            <a:avLst/>
          </a:prstGeom>
        </p:spPr>
      </p:pic>
      <p:pic>
        <p:nvPicPr>
          <p:cNvPr id="7" name="object 7"/>
          <p:cNvPicPr/>
          <p:nvPr/>
        </p:nvPicPr>
        <p:blipFill>
          <a:blip r:embed="rId8" cstate="print"/>
          <a:stretch>
            <a:fillRect/>
          </a:stretch>
        </p:blipFill>
        <p:spPr>
          <a:xfrm>
            <a:off x="5119107" y="2475191"/>
            <a:ext cx="100583" cy="134113"/>
          </a:xfrm>
          <a:prstGeom prst="rect">
            <a:avLst/>
          </a:prstGeom>
        </p:spPr>
      </p:pic>
      <p:pic>
        <p:nvPicPr>
          <p:cNvPr id="8" name="object 8"/>
          <p:cNvPicPr/>
          <p:nvPr/>
        </p:nvPicPr>
        <p:blipFill>
          <a:blip r:embed="rId9" cstate="print"/>
          <a:stretch>
            <a:fillRect/>
          </a:stretch>
        </p:blipFill>
        <p:spPr>
          <a:xfrm>
            <a:off x="5268259" y="2475191"/>
            <a:ext cx="100583" cy="134113"/>
          </a:xfrm>
          <a:prstGeom prst="rect">
            <a:avLst/>
          </a:prstGeom>
        </p:spPr>
      </p:pic>
      <p:pic>
        <p:nvPicPr>
          <p:cNvPr id="9" name="object 9"/>
          <p:cNvPicPr/>
          <p:nvPr/>
        </p:nvPicPr>
        <p:blipFill>
          <a:blip r:embed="rId10" cstate="print"/>
          <a:stretch>
            <a:fillRect/>
          </a:stretch>
        </p:blipFill>
        <p:spPr>
          <a:xfrm>
            <a:off x="5424190" y="2475191"/>
            <a:ext cx="100583" cy="134113"/>
          </a:xfrm>
          <a:prstGeom prst="rect">
            <a:avLst/>
          </a:prstGeom>
        </p:spPr>
      </p:pic>
      <p:pic>
        <p:nvPicPr>
          <p:cNvPr id="10" name="object 10"/>
          <p:cNvPicPr/>
          <p:nvPr/>
        </p:nvPicPr>
        <p:blipFill>
          <a:blip r:embed="rId11" cstate="print"/>
          <a:stretch>
            <a:fillRect/>
          </a:stretch>
        </p:blipFill>
        <p:spPr>
          <a:xfrm>
            <a:off x="5580122" y="2475191"/>
            <a:ext cx="100583" cy="134113"/>
          </a:xfrm>
          <a:prstGeom prst="rect">
            <a:avLst/>
          </a:prstGeom>
        </p:spPr>
      </p:pic>
      <p:pic>
        <p:nvPicPr>
          <p:cNvPr id="11" name="object 11"/>
          <p:cNvPicPr/>
          <p:nvPr/>
        </p:nvPicPr>
        <p:blipFill>
          <a:blip r:embed="rId12" cstate="print"/>
          <a:stretch>
            <a:fillRect/>
          </a:stretch>
        </p:blipFill>
        <p:spPr>
          <a:xfrm>
            <a:off x="5114365" y="4809680"/>
            <a:ext cx="406561" cy="542080"/>
          </a:xfrm>
          <a:prstGeom prst="rect">
            <a:avLst/>
          </a:prstGeom>
        </p:spPr>
      </p:pic>
      <p:pic>
        <p:nvPicPr>
          <p:cNvPr id="12" name="object 12"/>
          <p:cNvPicPr/>
          <p:nvPr/>
        </p:nvPicPr>
        <p:blipFill>
          <a:blip r:embed="rId13" cstate="print"/>
          <a:stretch>
            <a:fillRect/>
          </a:stretch>
        </p:blipFill>
        <p:spPr>
          <a:xfrm>
            <a:off x="685800" y="2133600"/>
            <a:ext cx="3927873" cy="3282552"/>
          </a:xfrm>
          <a:prstGeom prst="rect">
            <a:avLst/>
          </a:prstGeom>
        </p:spPr>
      </p:pic>
      <p:sp>
        <p:nvSpPr>
          <p:cNvPr id="13" name="object 13"/>
          <p:cNvSpPr txBox="1">
            <a:spLocks noGrp="1"/>
          </p:cNvSpPr>
          <p:nvPr>
            <p:ph type="title"/>
          </p:nvPr>
        </p:nvSpPr>
        <p:spPr>
          <a:xfrm>
            <a:off x="5144860" y="2890292"/>
            <a:ext cx="2627539" cy="566822"/>
          </a:xfrm>
          <a:prstGeom prst="rect">
            <a:avLst/>
          </a:prstGeom>
        </p:spPr>
        <p:txBody>
          <a:bodyPr vert="horz" wrap="square" lIns="0" tIns="12700" rIns="0" bIns="0" rtlCol="0" anchor="ctr">
            <a:spAutoFit/>
          </a:bodyPr>
          <a:lstStyle/>
          <a:p>
            <a:pPr marL="12700">
              <a:lnSpc>
                <a:spcPct val="100000"/>
              </a:lnSpc>
              <a:spcBef>
                <a:spcPts val="100"/>
              </a:spcBef>
            </a:pPr>
            <a:r>
              <a:rPr sz="3600" b="1" dirty="0">
                <a:solidFill>
                  <a:srgbClr val="7030A0"/>
                </a:solidFill>
                <a:latin typeface="+mn-lt"/>
              </a:rPr>
              <a:t>THANK</a:t>
            </a:r>
            <a:r>
              <a:rPr sz="3600" b="1" spc="-114" dirty="0">
                <a:solidFill>
                  <a:srgbClr val="7030A0"/>
                </a:solidFill>
                <a:latin typeface="+mn-lt"/>
              </a:rPr>
              <a:t> </a:t>
            </a:r>
            <a:r>
              <a:rPr sz="3600" b="1" spc="-25" dirty="0">
                <a:solidFill>
                  <a:srgbClr val="7030A0"/>
                </a:solidFill>
                <a:latin typeface="+mn-lt"/>
              </a:rPr>
              <a:t>YOU</a:t>
            </a:r>
          </a:p>
        </p:txBody>
      </p:sp>
      <p:sp>
        <p:nvSpPr>
          <p:cNvPr id="14" name="object 14"/>
          <p:cNvSpPr txBox="1"/>
          <p:nvPr/>
        </p:nvSpPr>
        <p:spPr>
          <a:xfrm>
            <a:off x="5569944" y="4169414"/>
            <a:ext cx="2214245" cy="212879"/>
          </a:xfrm>
          <a:prstGeom prst="rect">
            <a:avLst/>
          </a:prstGeom>
        </p:spPr>
        <p:txBody>
          <a:bodyPr vert="horz" wrap="square" lIns="0" tIns="12700" rIns="0" bIns="0" rtlCol="0">
            <a:spAutoFit/>
          </a:bodyPr>
          <a:lstStyle/>
          <a:p>
            <a:pPr marL="12700" defTabSz="457200">
              <a:spcBef>
                <a:spcPts val="100"/>
              </a:spcBef>
            </a:pPr>
            <a:r>
              <a:rPr sz="1300" spc="-10" dirty="0">
                <a:solidFill>
                  <a:prstClr val="black"/>
                </a:solidFill>
                <a:latin typeface="Calibri"/>
                <a:cs typeface="Calibri"/>
                <a:hlinkClick r:id="rId14"/>
              </a:rPr>
              <a:t>deangdch_Mumbai@yahoo.com</a:t>
            </a:r>
            <a:endParaRPr sz="1300">
              <a:solidFill>
                <a:prstClr val="black"/>
              </a:solidFill>
              <a:latin typeface="Calibri"/>
              <a:cs typeface="Calibri"/>
            </a:endParaRPr>
          </a:p>
        </p:txBody>
      </p:sp>
      <p:sp>
        <p:nvSpPr>
          <p:cNvPr id="15" name="object 15"/>
          <p:cNvSpPr txBox="1"/>
          <p:nvPr/>
        </p:nvSpPr>
        <p:spPr>
          <a:xfrm>
            <a:off x="5562600" y="4953000"/>
            <a:ext cx="2001520" cy="212879"/>
          </a:xfrm>
          <a:prstGeom prst="rect">
            <a:avLst/>
          </a:prstGeom>
        </p:spPr>
        <p:txBody>
          <a:bodyPr vert="horz" wrap="square" lIns="0" tIns="12700" rIns="0" bIns="0" rtlCol="0">
            <a:spAutoFit/>
          </a:bodyPr>
          <a:lstStyle/>
          <a:p>
            <a:pPr marL="12700" defTabSz="457200">
              <a:spcBef>
                <a:spcPts val="100"/>
              </a:spcBef>
            </a:pPr>
            <a:r>
              <a:rPr sz="1300" spc="-10" dirty="0">
                <a:solidFill>
                  <a:prstClr val="black"/>
                </a:solidFill>
                <a:latin typeface="Calibri"/>
                <a:cs typeface="Calibri"/>
                <a:hlinkClick r:id="rId15"/>
              </a:rPr>
              <a:t>http://www.gdchmumbai.org</a:t>
            </a:r>
            <a:endParaRPr sz="1300">
              <a:solidFill>
                <a:prstClr val="black"/>
              </a:solidFill>
              <a:latin typeface="Calibri"/>
              <a:cs typeface="Calibri"/>
            </a:endParaRPr>
          </a:p>
        </p:txBody>
      </p:sp>
      <p:pic>
        <p:nvPicPr>
          <p:cNvPr id="16" name="V13 (1)">
            <a:hlinkClick r:id="" action="ppaction://media"/>
            <a:extLst>
              <a:ext uri="{FF2B5EF4-FFF2-40B4-BE49-F238E27FC236}">
                <a16:creationId xmlns:a16="http://schemas.microsoft.com/office/drawing/2014/main" id="{34B57C7B-6C08-9821-307C-19EC48DF114B}"/>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851525" y="3184525"/>
            <a:ext cx="487363" cy="487363"/>
          </a:xfrm>
          <a:prstGeom prst="rect">
            <a:avLst/>
          </a:prstGeom>
        </p:spPr>
      </p:pic>
      <p:pic>
        <p:nvPicPr>
          <p:cNvPr id="17" name="Audio 16">
            <a:hlinkClick r:id="" action="ppaction://media"/>
            <a:extLst>
              <a:ext uri="{FF2B5EF4-FFF2-40B4-BE49-F238E27FC236}">
                <a16:creationId xmlns:a16="http://schemas.microsoft.com/office/drawing/2014/main" id="{33E7AC26-ADF4-2397-76F8-43E8E304491D}"/>
              </a:ext>
            </a:extLst>
          </p:cNvPr>
          <p:cNvPicPr>
            <a:picLocks noChangeAspect="1"/>
          </p:cNvPicPr>
          <p:nvPr>
            <a:audioFile r:link="rId5"/>
            <p:extLst>
              <p:ext uri="{DAA4B4D4-6D71-4841-9C94-3DE7FCFB9230}">
                <p14:media xmlns:p14="http://schemas.microsoft.com/office/powerpoint/2010/main" r:embed="rId4"/>
              </p:ext>
            </p:extLst>
          </p:nvPr>
        </p:nvPicPr>
        <p:blipFill>
          <a:blip r:embed="rId16"/>
          <a:srcRect l="-262704" t="-125896" r="-262704" b="-125896"/>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511"/>
    </mc:Choice>
    <mc:Fallback>
      <p:transition spd="slow" advTm="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3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6"/>
                </p:tgtEl>
              </p:cMediaNode>
            </p:audio>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577" objId="16"/>
        <p14:stopEvt time="5490" objId="1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883623"/>
            <a:ext cx="5154677" cy="567463"/>
          </a:xfrm>
          <a:prstGeom prst="rect">
            <a:avLst/>
          </a:prstGeom>
        </p:spPr>
        <p:txBody>
          <a:bodyPr vert="horz" wrap="square" lIns="0" tIns="13335" rIns="0" bIns="0" rtlCol="0">
            <a:spAutoFit/>
          </a:bodyPr>
          <a:lstStyle/>
          <a:p>
            <a:pPr marL="12700">
              <a:lnSpc>
                <a:spcPct val="100000"/>
              </a:lnSpc>
              <a:spcBef>
                <a:spcPts val="105"/>
              </a:spcBef>
            </a:pPr>
            <a:r>
              <a:rPr lang="en-US" sz="3600" b="1" spc="-5" dirty="0">
                <a:solidFill>
                  <a:srgbClr val="7030A0"/>
                </a:solidFill>
                <a:latin typeface="+mn-lt"/>
              </a:rPr>
              <a:t>CONTENT</a:t>
            </a:r>
            <a:endParaRPr sz="3600" b="1" dirty="0">
              <a:solidFill>
                <a:srgbClr val="7030A0"/>
              </a:solidFill>
              <a:latin typeface="+mn-lt"/>
            </a:endParaRPr>
          </a:p>
        </p:txBody>
      </p:sp>
      <p:sp>
        <p:nvSpPr>
          <p:cNvPr id="8" name="Footer Placeholder 7"/>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5" name="Rectangle 4">
            <a:extLst>
              <a:ext uri="{FF2B5EF4-FFF2-40B4-BE49-F238E27FC236}">
                <a16:creationId xmlns:a16="http://schemas.microsoft.com/office/drawing/2014/main" id="{66279682-7841-46C6-BC2E-4C6B6E63AEAF}"/>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20B31D-167E-4006-A1AC-93F917943EC0}"/>
              </a:ext>
            </a:extLst>
          </p:cNvPr>
          <p:cNvSpPr txBox="1"/>
          <p:nvPr/>
        </p:nvSpPr>
        <p:spPr>
          <a:xfrm flipH="1">
            <a:off x="381000" y="1752600"/>
            <a:ext cx="12192000" cy="4556825"/>
          </a:xfrm>
          <a:prstGeom prst="rect">
            <a:avLst/>
          </a:prstGeom>
          <a:noFill/>
        </p:spPr>
        <p:txBody>
          <a:bodyPr wrap="square" rtlCol="0">
            <a:spAutoFit/>
          </a:bodyPr>
          <a:lstStyle/>
          <a:p>
            <a:pPr marL="355600" marR="5080" indent="-342900">
              <a:lnSpc>
                <a:spcPct val="150000"/>
              </a:lnSpc>
              <a:spcBef>
                <a:spcPts val="100"/>
              </a:spcBef>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Calibri" panose="020F0502020204030204" pitchFamily="34" charset="0"/>
              </a:rPr>
              <a:t>Introduction</a:t>
            </a:r>
          </a:p>
          <a:p>
            <a:pPr marL="355600" marR="5080" indent="-342900">
              <a:lnSpc>
                <a:spcPct val="150000"/>
              </a:lnSpc>
              <a:spcBef>
                <a:spcPts val="100"/>
              </a:spcBef>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Calibri" panose="020F0502020204030204" pitchFamily="34" charset="0"/>
              </a:rPr>
              <a:t>Aspects of personality </a:t>
            </a:r>
          </a:p>
          <a:p>
            <a:pPr marL="355600" marR="5080" indent="-342900">
              <a:lnSpc>
                <a:spcPct val="150000"/>
              </a:lnSpc>
              <a:spcBef>
                <a:spcPts val="100"/>
              </a:spcBef>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Calibri" panose="020F0502020204030204" pitchFamily="34" charset="0"/>
              </a:rPr>
              <a:t>Importance of personality development</a:t>
            </a:r>
          </a:p>
          <a:p>
            <a:pPr marL="355600" marR="5080" indent="-342900">
              <a:lnSpc>
                <a:spcPct val="150000"/>
              </a:lnSpc>
              <a:spcBef>
                <a:spcPts val="100"/>
              </a:spcBef>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Calibri" panose="020F0502020204030204" pitchFamily="34" charset="0"/>
              </a:rPr>
              <a:t>Time management</a:t>
            </a:r>
          </a:p>
          <a:p>
            <a:pPr marL="355600" marR="5080" indent="-342900">
              <a:lnSpc>
                <a:spcPct val="150000"/>
              </a:lnSpc>
              <a:spcBef>
                <a:spcPts val="100"/>
              </a:spcBef>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Calibri" panose="020F0502020204030204" pitchFamily="34" charset="0"/>
              </a:rPr>
              <a:t>Stress management </a:t>
            </a:r>
          </a:p>
          <a:p>
            <a:pPr marL="355600" marR="5080" indent="-342900">
              <a:lnSpc>
                <a:spcPct val="150000"/>
              </a:lnSpc>
              <a:spcBef>
                <a:spcPts val="100"/>
              </a:spcBef>
              <a:buFont typeface="Wingdings" panose="05000000000000000000" pitchFamily="2" charset="2"/>
              <a:buChar char="Ø"/>
            </a:pPr>
            <a:r>
              <a:rPr lang="en-US" sz="2400" dirty="0">
                <a:cs typeface="Calibri"/>
              </a:rPr>
              <a:t>Relationship management and art of human engineering</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355600" marR="5080" indent="-342900">
              <a:lnSpc>
                <a:spcPct val="150000"/>
              </a:lnSpc>
              <a:spcBef>
                <a:spcPts val="100"/>
              </a:spcBef>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Calibri" panose="020F0502020204030204" pitchFamily="34" charset="0"/>
              </a:rPr>
              <a:t>Conclusion</a:t>
            </a:r>
          </a:p>
          <a:p>
            <a:pPr marL="355600" marR="5080" indent="-342900">
              <a:lnSpc>
                <a:spcPct val="150000"/>
              </a:lnSpc>
              <a:spcBef>
                <a:spcPts val="100"/>
              </a:spcBef>
              <a:buFont typeface="Wingdings" panose="05000000000000000000" pitchFamily="2" charset="2"/>
              <a:buChar char="Ø"/>
            </a:pPr>
            <a:r>
              <a:rPr lang="en-US" sz="2400" dirty="0">
                <a:latin typeface="Calibri" panose="020F0502020204030204" pitchFamily="34" charset="0"/>
                <a:ea typeface="Calibri" panose="020F0502020204030204" pitchFamily="34" charset="0"/>
                <a:cs typeface="Calibri" panose="020F0502020204030204" pitchFamily="34" charset="0"/>
              </a:rPr>
              <a:t>Quiz</a:t>
            </a:r>
          </a:p>
        </p:txBody>
      </p:sp>
      <p:pic>
        <p:nvPicPr>
          <p:cNvPr id="4" name="V2 (1)">
            <a:hlinkClick r:id="" action="ppaction://media"/>
            <a:extLst>
              <a:ext uri="{FF2B5EF4-FFF2-40B4-BE49-F238E27FC236}">
                <a16:creationId xmlns:a16="http://schemas.microsoft.com/office/drawing/2014/main" id="{F39B32AE-931F-813F-A149-C973F790862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pic>
        <p:nvPicPr>
          <p:cNvPr id="3" name="Audio 2">
            <a:hlinkClick r:id="" action="ppaction://media"/>
            <a:extLst>
              <a:ext uri="{FF2B5EF4-FFF2-40B4-BE49-F238E27FC236}">
                <a16:creationId xmlns:a16="http://schemas.microsoft.com/office/drawing/2014/main" id="{7D2A1D7F-5D7E-0B8E-122E-FF076457CFEC}"/>
              </a:ext>
            </a:extLst>
          </p:cNvPr>
          <p:cNvPicPr>
            <a:picLocks noChangeAspect="1"/>
          </p:cNvPicPr>
          <p:nvPr>
            <a:audioFile r:link="rId5"/>
            <p:extLst>
              <p:ext uri="{DAA4B4D4-6D71-4841-9C94-3DE7FCFB9230}">
                <p14:media xmlns:p14="http://schemas.microsoft.com/office/powerpoint/2010/main" r:embed="rId4"/>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144"/>
    </mc:Choice>
    <mc:Fallback>
      <p:transition spd="slow" advTm="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12" objId="4"/>
        <p14:stopEvt time="5144"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838200"/>
            <a:ext cx="3290570" cy="567463"/>
          </a:xfrm>
          <a:prstGeom prst="rect">
            <a:avLst/>
          </a:prstGeom>
        </p:spPr>
        <p:txBody>
          <a:bodyPr vert="horz" wrap="square" lIns="0" tIns="13335" rIns="0" bIns="0" rtlCol="0">
            <a:spAutoFit/>
          </a:bodyPr>
          <a:lstStyle/>
          <a:p>
            <a:pPr marL="12700">
              <a:lnSpc>
                <a:spcPct val="100000"/>
              </a:lnSpc>
              <a:spcBef>
                <a:spcPts val="105"/>
              </a:spcBef>
            </a:pPr>
            <a:r>
              <a:rPr lang="en-US" sz="3600" b="1" spc="-30" dirty="0">
                <a:solidFill>
                  <a:srgbClr val="7030A0"/>
                </a:solidFill>
                <a:latin typeface="+mn-lt"/>
              </a:rPr>
              <a:t>INTRODUCTION</a:t>
            </a:r>
            <a:endParaRPr sz="3600" b="1" dirty="0">
              <a:solidFill>
                <a:srgbClr val="7030A0"/>
              </a:solidFill>
              <a:latin typeface="+mn-lt"/>
            </a:endParaRPr>
          </a:p>
        </p:txBody>
      </p:sp>
      <p:pic>
        <p:nvPicPr>
          <p:cNvPr id="5" name="Picture 4">
            <a:extLst>
              <a:ext uri="{FF2B5EF4-FFF2-40B4-BE49-F238E27FC236}">
                <a16:creationId xmlns:a16="http://schemas.microsoft.com/office/drawing/2014/main" id="{B9D177DA-3991-51A7-992C-5FA6113689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7" name="Footer Placeholder 6"/>
          <p:cNvSpPr>
            <a:spLocks noGrp="1"/>
          </p:cNvSpPr>
          <p:nvPr>
            <p:ph type="ftr" sz="quarter" idx="11"/>
          </p:nvPr>
        </p:nvSpPr>
        <p:spPr/>
        <p:txBody>
          <a:bodyPr/>
          <a:lstStyle/>
          <a:p>
            <a:pPr marL="12700">
              <a:lnSpc>
                <a:spcPts val="1430"/>
              </a:lnSpc>
            </a:pPr>
            <a:r>
              <a:rPr lang="en-US"/>
              <a:t>Government Dental College &amp; Hospital, Mumbai</a:t>
            </a:r>
            <a:endParaRPr lang="en-US" dirty="0"/>
          </a:p>
        </p:txBody>
      </p:sp>
      <p:sp>
        <p:nvSpPr>
          <p:cNvPr id="6" name="Rectangle 5">
            <a:extLst>
              <a:ext uri="{FF2B5EF4-FFF2-40B4-BE49-F238E27FC236}">
                <a16:creationId xmlns:a16="http://schemas.microsoft.com/office/drawing/2014/main" id="{1385BB86-860F-49D5-B5CB-6760302196E8}"/>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3">
            <a:extLst>
              <a:ext uri="{FF2B5EF4-FFF2-40B4-BE49-F238E27FC236}">
                <a16:creationId xmlns:a16="http://schemas.microsoft.com/office/drawing/2014/main" id="{D8940A0D-5B0C-41CA-A86E-F3AD07BA4AAE}"/>
              </a:ext>
            </a:extLst>
          </p:cNvPr>
          <p:cNvSpPr txBox="1"/>
          <p:nvPr/>
        </p:nvSpPr>
        <p:spPr>
          <a:xfrm>
            <a:off x="457200" y="1931458"/>
            <a:ext cx="9973733" cy="2428229"/>
          </a:xfrm>
          <a:prstGeom prst="rect">
            <a:avLst/>
          </a:prstGeom>
        </p:spPr>
        <p:txBody>
          <a:bodyPr vert="horz" wrap="square" lIns="0" tIns="194945" rIns="0" bIns="0" rtlCol="0">
            <a:spAutoFit/>
          </a:bodyPr>
          <a:lstStyle/>
          <a:p>
            <a:pPr marL="354965" indent="-342900">
              <a:lnSpc>
                <a:spcPct val="100000"/>
              </a:lnSpc>
              <a:spcBef>
                <a:spcPts val="1535"/>
              </a:spcBef>
              <a:buFont typeface="Wingdings" panose="05000000000000000000" pitchFamily="2" charset="2"/>
              <a:buChar char="Ø"/>
              <a:tabLst>
                <a:tab pos="299720" algn="l"/>
              </a:tabLst>
            </a:pPr>
            <a:r>
              <a:rPr lang="en-US" sz="2400" spc="-10" dirty="0">
                <a:latin typeface="Calibri"/>
                <a:cs typeface="Calibri"/>
              </a:rPr>
              <a:t>Personality development is the development from the organized pattern of attitudes and behaviors which makes an individual distinctive.</a:t>
            </a:r>
          </a:p>
          <a:p>
            <a:pPr marL="354965" indent="-342900">
              <a:lnSpc>
                <a:spcPct val="100000"/>
              </a:lnSpc>
              <a:spcBef>
                <a:spcPts val="1535"/>
              </a:spcBef>
              <a:buFont typeface="Wingdings" panose="05000000000000000000" pitchFamily="2" charset="2"/>
              <a:buChar char="Ø"/>
              <a:tabLst>
                <a:tab pos="299720" algn="l"/>
              </a:tabLst>
            </a:pPr>
            <a:r>
              <a:rPr lang="en-US" sz="2400" spc="-10" dirty="0">
                <a:latin typeface="Calibri"/>
                <a:cs typeface="Calibri"/>
              </a:rPr>
              <a:t>An individual’s unique pattern of thought ,feelings and behaviors defines his/her identity in society.</a:t>
            </a:r>
          </a:p>
          <a:p>
            <a:pPr marL="354965" indent="-342900">
              <a:lnSpc>
                <a:spcPct val="100000"/>
              </a:lnSpc>
              <a:spcBef>
                <a:spcPts val="1535"/>
              </a:spcBef>
              <a:buFont typeface="Wingdings" panose="05000000000000000000" pitchFamily="2" charset="2"/>
              <a:buChar char="Ø"/>
              <a:tabLst>
                <a:tab pos="299720" algn="l"/>
              </a:tabLst>
            </a:pPr>
            <a:r>
              <a:rPr lang="en-US" sz="2400" spc="-10" dirty="0">
                <a:latin typeface="Calibri"/>
                <a:cs typeface="Calibri"/>
              </a:rPr>
              <a:t>It is the way to success.</a:t>
            </a:r>
          </a:p>
        </p:txBody>
      </p:sp>
      <p:pic>
        <p:nvPicPr>
          <p:cNvPr id="3" name="V3">
            <a:hlinkClick r:id="" action="ppaction://media"/>
            <a:extLst>
              <a:ext uri="{FF2B5EF4-FFF2-40B4-BE49-F238E27FC236}">
                <a16:creationId xmlns:a16="http://schemas.microsoft.com/office/drawing/2014/main" id="{6A2E0A67-487D-3C33-0D24-AAB6BAD8D37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pic>
        <p:nvPicPr>
          <p:cNvPr id="9" name="Audio 8">
            <a:hlinkClick r:id="" action="ppaction://media"/>
            <a:extLst>
              <a:ext uri="{FF2B5EF4-FFF2-40B4-BE49-F238E27FC236}">
                <a16:creationId xmlns:a16="http://schemas.microsoft.com/office/drawing/2014/main" id="{BAC07EE9-5FAC-EBBC-4666-0578A6E0735F}"/>
              </a:ext>
            </a:extLst>
          </p:cNvPr>
          <p:cNvPicPr>
            <a:picLocks noChangeAspect="1"/>
          </p:cNvPicPr>
          <p:nvPr>
            <a:audioFile r:link="rId5"/>
            <p:extLst>
              <p:ext uri="{DAA4B4D4-6D71-4841-9C94-3DE7FCFB9230}">
                <p14:media xmlns:p14="http://schemas.microsoft.com/office/powerpoint/2010/main" r:embed="rId4"/>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006"/>
    </mc:Choice>
    <mc:Fallback>
      <p:transition spd="slow" advTm="3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375" objId="3"/>
        <p14:stopEvt time="38842"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E71E33-D793-DC7F-36C2-30636F709C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6840F997-D314-4E03-AD21-C81571A82D8C}"/>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2">
            <a:extLst>
              <a:ext uri="{FF2B5EF4-FFF2-40B4-BE49-F238E27FC236}">
                <a16:creationId xmlns:a16="http://schemas.microsoft.com/office/drawing/2014/main" id="{21A8C6F2-D18E-4430-BF9B-A2626E929F36}"/>
              </a:ext>
            </a:extLst>
          </p:cNvPr>
          <p:cNvSpPr txBox="1"/>
          <p:nvPr/>
        </p:nvSpPr>
        <p:spPr>
          <a:xfrm>
            <a:off x="0" y="1066800"/>
            <a:ext cx="9652000" cy="343107"/>
          </a:xfrm>
          <a:prstGeom prst="rect">
            <a:avLst/>
          </a:prstGeom>
        </p:spPr>
        <p:txBody>
          <a:bodyPr vert="horz" wrap="square" lIns="0" tIns="13335" rIns="0" bIns="0" rtlCol="0">
            <a:spAutoFit/>
          </a:bodyPr>
          <a:lstStyle/>
          <a:p>
            <a:pPr algn="ctr">
              <a:lnSpc>
                <a:spcPct val="50000"/>
              </a:lnSpc>
              <a:spcBef>
                <a:spcPct val="50000"/>
              </a:spcBef>
              <a:buFontTx/>
              <a:buNone/>
            </a:pPr>
            <a:r>
              <a:rPr lang="en-US" altLang="en-US" sz="3600" b="1" dirty="0">
                <a:solidFill>
                  <a:srgbClr val="7030A0"/>
                </a:solidFill>
              </a:rPr>
              <a:t>CORE ASPECTS OF PERSONALITY DEVELOPMENT</a:t>
            </a:r>
          </a:p>
        </p:txBody>
      </p:sp>
      <p:sp>
        <p:nvSpPr>
          <p:cNvPr id="10" name="object 3">
            <a:extLst>
              <a:ext uri="{FF2B5EF4-FFF2-40B4-BE49-F238E27FC236}">
                <a16:creationId xmlns:a16="http://schemas.microsoft.com/office/drawing/2014/main" id="{3222FD62-36DD-45C8-88F0-E2D2A870B86B}"/>
              </a:ext>
            </a:extLst>
          </p:cNvPr>
          <p:cNvSpPr txBox="1"/>
          <p:nvPr/>
        </p:nvSpPr>
        <p:spPr>
          <a:xfrm>
            <a:off x="381000" y="1828800"/>
            <a:ext cx="12039600" cy="2210029"/>
          </a:xfrm>
          <a:prstGeom prst="rect">
            <a:avLst/>
          </a:prstGeom>
        </p:spPr>
        <p:txBody>
          <a:bodyPr vert="horz" wrap="square" lIns="0" tIns="12700" rIns="0" bIns="0" rtlCol="0">
            <a:spAutoFit/>
          </a:bodyPr>
          <a:lstStyle/>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Communication skills</a:t>
            </a:r>
          </a:p>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Self awareness</a:t>
            </a:r>
          </a:p>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Confidence building</a:t>
            </a:r>
          </a:p>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Emotional intelligence</a:t>
            </a:r>
            <a:endParaRPr sz="2400" dirty="0">
              <a:latin typeface="Calibri"/>
              <a:cs typeface="Calibri"/>
            </a:endParaRPr>
          </a:p>
        </p:txBody>
      </p:sp>
      <p:pic>
        <p:nvPicPr>
          <p:cNvPr id="3" name="V4 (1)">
            <a:hlinkClick r:id="" action="ppaction://media"/>
            <a:extLst>
              <a:ext uri="{FF2B5EF4-FFF2-40B4-BE49-F238E27FC236}">
                <a16:creationId xmlns:a16="http://schemas.microsoft.com/office/drawing/2014/main" id="{8F38730B-C2C6-2B86-2B1C-16BF842A4D0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2" name="Audio 1">
            <a:hlinkClick r:id="" action="ppaction://media"/>
            <a:extLst>
              <a:ext uri="{FF2B5EF4-FFF2-40B4-BE49-F238E27FC236}">
                <a16:creationId xmlns:a16="http://schemas.microsoft.com/office/drawing/2014/main" id="{FD7BFDA2-D512-19D2-4E5E-107924CC5EC9}"/>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9587"/>
    </mc:Choice>
    <mc:Fallback>
      <p:transition spd="slow" advTm="69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32" objId="3"/>
        <p14:stopEvt time="69381"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6BA2F-D4CD-B504-C700-BEFF76DC5B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0442AE-C4E1-0473-FD4C-B89B5F5A22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05CAB676-D47F-2DBF-AA32-8DE59F464C44}"/>
              </a:ext>
            </a:extLst>
          </p:cNvPr>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B7AD87B1-1DD3-E270-85BF-AAFAAF34D5A0}"/>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2">
            <a:extLst>
              <a:ext uri="{FF2B5EF4-FFF2-40B4-BE49-F238E27FC236}">
                <a16:creationId xmlns:a16="http://schemas.microsoft.com/office/drawing/2014/main" id="{0B01CE47-BEC8-409D-8A64-5DECF4AE78B9}"/>
              </a:ext>
            </a:extLst>
          </p:cNvPr>
          <p:cNvSpPr txBox="1"/>
          <p:nvPr/>
        </p:nvSpPr>
        <p:spPr>
          <a:xfrm>
            <a:off x="0" y="1066800"/>
            <a:ext cx="9652000" cy="343107"/>
          </a:xfrm>
          <a:prstGeom prst="rect">
            <a:avLst/>
          </a:prstGeom>
        </p:spPr>
        <p:txBody>
          <a:bodyPr vert="horz" wrap="square" lIns="0" tIns="13335" rIns="0" bIns="0" rtlCol="0">
            <a:spAutoFit/>
          </a:bodyPr>
          <a:lstStyle/>
          <a:p>
            <a:pPr algn="ctr">
              <a:lnSpc>
                <a:spcPct val="50000"/>
              </a:lnSpc>
              <a:spcBef>
                <a:spcPct val="50000"/>
              </a:spcBef>
              <a:buFontTx/>
              <a:buNone/>
            </a:pPr>
            <a:r>
              <a:rPr lang="en-US" altLang="en-US" sz="3600" b="1" dirty="0">
                <a:solidFill>
                  <a:srgbClr val="7030A0"/>
                </a:solidFill>
              </a:rPr>
              <a:t>IMPORTANCE OF PERSONALITY DEVELOPMENT</a:t>
            </a:r>
          </a:p>
        </p:txBody>
      </p:sp>
      <p:sp>
        <p:nvSpPr>
          <p:cNvPr id="10" name="object 3">
            <a:extLst>
              <a:ext uri="{FF2B5EF4-FFF2-40B4-BE49-F238E27FC236}">
                <a16:creationId xmlns:a16="http://schemas.microsoft.com/office/drawing/2014/main" id="{FDB6891A-DDAB-4A0F-BF45-3DAC0F74F4AD}"/>
              </a:ext>
            </a:extLst>
          </p:cNvPr>
          <p:cNvSpPr txBox="1"/>
          <p:nvPr/>
        </p:nvSpPr>
        <p:spPr>
          <a:xfrm>
            <a:off x="304800" y="1828800"/>
            <a:ext cx="12039600" cy="3910494"/>
          </a:xfrm>
          <a:prstGeom prst="rect">
            <a:avLst/>
          </a:prstGeom>
        </p:spPr>
        <p:txBody>
          <a:bodyPr vert="horz" wrap="square" lIns="0" tIns="12700" rIns="0" bIns="0" rtlCol="0">
            <a:spAutoFit/>
          </a:bodyPr>
          <a:lstStyle/>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Ensures excellence in one’s chosen field.</a:t>
            </a:r>
          </a:p>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Contributes to individual and national development.</a:t>
            </a:r>
          </a:p>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Increases your chances for success in any undertakings.</a:t>
            </a:r>
          </a:p>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To groom and polish your character.</a:t>
            </a:r>
          </a:p>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To boost self confidence and enhance self-worth.</a:t>
            </a:r>
          </a:p>
          <a:p>
            <a:pPr marL="355600" marR="5080" indent="-342900">
              <a:lnSpc>
                <a:spcPct val="150000"/>
              </a:lnSpc>
              <a:spcBef>
                <a:spcPts val="100"/>
              </a:spcBef>
              <a:buFont typeface="Wingdings" panose="05000000000000000000" pitchFamily="2" charset="2"/>
              <a:buChar char="Ø"/>
            </a:pPr>
            <a:endParaRPr lang="en-US" sz="2400" dirty="0">
              <a:latin typeface="Calibri"/>
              <a:cs typeface="Calibri"/>
            </a:endParaRPr>
          </a:p>
          <a:p>
            <a:pPr marL="12700" marR="5080">
              <a:lnSpc>
                <a:spcPct val="150000"/>
              </a:lnSpc>
              <a:spcBef>
                <a:spcPts val="100"/>
              </a:spcBef>
            </a:pPr>
            <a:endParaRPr sz="2400" dirty="0">
              <a:latin typeface="Calibri"/>
              <a:cs typeface="Calibri"/>
            </a:endParaRPr>
          </a:p>
        </p:txBody>
      </p:sp>
      <p:sp>
        <p:nvSpPr>
          <p:cNvPr id="2" name="TextBox 1">
            <a:extLst>
              <a:ext uri="{FF2B5EF4-FFF2-40B4-BE49-F238E27FC236}">
                <a16:creationId xmlns:a16="http://schemas.microsoft.com/office/drawing/2014/main" id="{FE8B1214-E1AA-3A01-DD69-39205DF8316A}"/>
              </a:ext>
            </a:extLst>
          </p:cNvPr>
          <p:cNvSpPr txBox="1"/>
          <p:nvPr/>
        </p:nvSpPr>
        <p:spPr>
          <a:xfrm>
            <a:off x="5715000" y="2971800"/>
            <a:ext cx="65" cy="276999"/>
          </a:xfrm>
          <a:prstGeom prst="rect">
            <a:avLst/>
          </a:prstGeom>
          <a:noFill/>
        </p:spPr>
        <p:txBody>
          <a:bodyPr wrap="none" lIns="0" tIns="0" rIns="0" bIns="0" rtlCol="0">
            <a:spAutoFit/>
          </a:bodyPr>
          <a:lstStyle/>
          <a:p>
            <a:endParaRPr lang="en-US" dirty="0"/>
          </a:p>
        </p:txBody>
      </p:sp>
      <p:pic>
        <p:nvPicPr>
          <p:cNvPr id="4" name="V5">
            <a:hlinkClick r:id="" action="ppaction://media"/>
            <a:extLst>
              <a:ext uri="{FF2B5EF4-FFF2-40B4-BE49-F238E27FC236}">
                <a16:creationId xmlns:a16="http://schemas.microsoft.com/office/drawing/2014/main" id="{76FAE556-79C0-CD40-19E0-411926235C0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8" name="Audio 7">
            <a:hlinkClick r:id="" action="ppaction://media"/>
            <a:extLst>
              <a:ext uri="{FF2B5EF4-FFF2-40B4-BE49-F238E27FC236}">
                <a16:creationId xmlns:a16="http://schemas.microsoft.com/office/drawing/2014/main" id="{E3F76D31-A3D7-2A18-EEF4-366DBA85F54F}"/>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823707309"/>
      </p:ext>
    </p:extLst>
  </p:cSld>
  <p:clrMapOvr>
    <a:masterClrMapping/>
  </p:clrMapOvr>
  <mc:AlternateContent xmlns:mc="http://schemas.openxmlformats.org/markup-compatibility/2006">
    <mc:Choice xmlns:p14="http://schemas.microsoft.com/office/powerpoint/2010/main" Requires="p14">
      <p:transition spd="slow" p14:dur="2000" advTm="44398"/>
    </mc:Choice>
    <mc:Fallback>
      <p:transition spd="slow" advTm="44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3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602" objId="4"/>
        <p14:stopEvt time="44249"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44E1F-532C-0BE6-80A6-639C10DDDF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1AC630-DC5F-93B4-E6A7-517578E1E2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4C38823B-C7B4-2CB1-4448-F5543D588B40}"/>
              </a:ext>
            </a:extLst>
          </p:cNvPr>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B260E11D-3493-4946-FC0A-2B3B3EAAF06F}"/>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0F74EE98-303F-4789-A4D6-F6447D82D861}"/>
              </a:ext>
            </a:extLst>
          </p:cNvPr>
          <p:cNvSpPr txBox="1"/>
          <p:nvPr/>
        </p:nvSpPr>
        <p:spPr>
          <a:xfrm>
            <a:off x="457200" y="838200"/>
            <a:ext cx="8111067" cy="1134285"/>
          </a:xfrm>
          <a:prstGeom prst="rect">
            <a:avLst/>
          </a:prstGeom>
        </p:spPr>
        <p:txBody>
          <a:bodyPr vert="horz" wrap="square" lIns="0" tIns="13335" rIns="0" bIns="0" rtlCol="0">
            <a:spAutoFit/>
          </a:bodyPr>
          <a:lstStyle/>
          <a:p>
            <a:pPr marL="12700">
              <a:spcBef>
                <a:spcPts val="105"/>
              </a:spcBef>
            </a:pPr>
            <a:r>
              <a:rPr lang="en-US" altLang="en-US" sz="3600" b="1" dirty="0">
                <a:solidFill>
                  <a:srgbClr val="7030A0"/>
                </a:solidFill>
              </a:rPr>
              <a:t>MANAGING YOURSELF</a:t>
            </a:r>
          </a:p>
          <a:p>
            <a:pPr marL="12700">
              <a:lnSpc>
                <a:spcPct val="100000"/>
              </a:lnSpc>
              <a:spcBef>
                <a:spcPts val="105"/>
              </a:spcBef>
            </a:pPr>
            <a:endParaRPr lang="en-US" sz="3600" b="1" dirty="0">
              <a:solidFill>
                <a:srgbClr val="7030A0"/>
              </a:solidFill>
              <a:latin typeface="Calibri"/>
              <a:cs typeface="Calibri"/>
            </a:endParaRPr>
          </a:p>
        </p:txBody>
      </p:sp>
      <p:sp>
        <p:nvSpPr>
          <p:cNvPr id="9" name="object 3">
            <a:extLst>
              <a:ext uri="{FF2B5EF4-FFF2-40B4-BE49-F238E27FC236}">
                <a16:creationId xmlns:a16="http://schemas.microsoft.com/office/drawing/2014/main" id="{06A6F5DE-F2DB-4F2D-848F-0C6E2FEBA9D8}"/>
              </a:ext>
            </a:extLst>
          </p:cNvPr>
          <p:cNvSpPr txBox="1"/>
          <p:nvPr/>
        </p:nvSpPr>
        <p:spPr>
          <a:xfrm>
            <a:off x="188422" y="1752600"/>
            <a:ext cx="12039600" cy="2210029"/>
          </a:xfrm>
          <a:prstGeom prst="rect">
            <a:avLst/>
          </a:prstGeom>
        </p:spPr>
        <p:txBody>
          <a:bodyPr vert="horz" wrap="square" lIns="0" tIns="12700" rIns="0" bIns="0" rtlCol="0">
            <a:spAutoFit/>
          </a:bodyPr>
          <a:lstStyle/>
          <a:p>
            <a:pPr marL="355600" marR="5080" indent="-342900">
              <a:lnSpc>
                <a:spcPct val="150000"/>
              </a:lnSpc>
              <a:spcBef>
                <a:spcPts val="100"/>
              </a:spcBef>
              <a:buFont typeface="Wingdings" panose="05000000000000000000" pitchFamily="2" charset="2"/>
              <a:buChar char="Ø"/>
            </a:pPr>
            <a:r>
              <a:rPr lang="en-US" altLang="en-US" sz="2400" b="0" dirty="0"/>
              <a:t>Self Knowledge is the beginning of self improvement.</a:t>
            </a:r>
          </a:p>
          <a:p>
            <a:pPr marL="355600" marR="5080" indent="-342900">
              <a:lnSpc>
                <a:spcPct val="150000"/>
              </a:lnSpc>
              <a:spcBef>
                <a:spcPts val="100"/>
              </a:spcBef>
              <a:buFont typeface="Wingdings" panose="05000000000000000000" pitchFamily="2" charset="2"/>
              <a:buChar char="Ø"/>
            </a:pPr>
            <a:r>
              <a:rPr lang="en-US" altLang="en-US" sz="2400" dirty="0"/>
              <a:t>Take your problems as your projects, it will give you strength.</a:t>
            </a:r>
          </a:p>
          <a:p>
            <a:pPr marL="355600" marR="5080" indent="-342900">
              <a:lnSpc>
                <a:spcPct val="150000"/>
              </a:lnSpc>
              <a:spcBef>
                <a:spcPts val="100"/>
              </a:spcBef>
              <a:buFont typeface="Wingdings" panose="05000000000000000000" pitchFamily="2" charset="2"/>
              <a:buChar char="Ø"/>
            </a:pPr>
            <a:r>
              <a:rPr lang="en-US" altLang="en-US" sz="2400" b="0" dirty="0"/>
              <a:t>You are the only one who can use your ability.</a:t>
            </a:r>
          </a:p>
          <a:p>
            <a:pPr marL="355600" marR="5080" indent="-342900">
              <a:lnSpc>
                <a:spcPct val="150000"/>
              </a:lnSpc>
              <a:spcBef>
                <a:spcPts val="100"/>
              </a:spcBef>
              <a:buFont typeface="Wingdings" panose="05000000000000000000" pitchFamily="2" charset="2"/>
              <a:buChar char="Ø"/>
            </a:pPr>
            <a:r>
              <a:rPr lang="en-US" sz="2400" dirty="0">
                <a:latin typeface="Calibri"/>
                <a:cs typeface="Calibri"/>
              </a:rPr>
              <a:t>Nobody can insult you without your permission.</a:t>
            </a:r>
          </a:p>
        </p:txBody>
      </p:sp>
      <p:pic>
        <p:nvPicPr>
          <p:cNvPr id="3" name="C6 (1)">
            <a:hlinkClick r:id="" action="ppaction://media"/>
            <a:extLst>
              <a:ext uri="{FF2B5EF4-FFF2-40B4-BE49-F238E27FC236}">
                <a16:creationId xmlns:a16="http://schemas.microsoft.com/office/drawing/2014/main" id="{4689A274-3FE7-28F0-155F-E2B69E8E643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2" name="Audio 1">
            <a:hlinkClick r:id="" action="ppaction://media"/>
            <a:extLst>
              <a:ext uri="{FF2B5EF4-FFF2-40B4-BE49-F238E27FC236}">
                <a16:creationId xmlns:a16="http://schemas.microsoft.com/office/drawing/2014/main" id="{C783F0C0-4E29-5572-46D4-5A78806CAD89}"/>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616023125"/>
      </p:ext>
    </p:extLst>
  </p:cSld>
  <p:clrMapOvr>
    <a:masterClrMapping/>
  </p:clrMapOvr>
  <mc:AlternateContent xmlns:mc="http://schemas.openxmlformats.org/markup-compatibility/2006">
    <mc:Choice xmlns:p14="http://schemas.microsoft.com/office/powerpoint/2010/main" Requires="p14">
      <p:transition spd="slow" p14:dur="2000" advTm="28052"/>
    </mc:Choice>
    <mc:Fallback>
      <p:transition spd="slow" advTm="2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8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67" objId="3"/>
        <p14:stopEvt time="27982"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8219-C24F-70DF-45FE-14DF2C562D2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138541-288E-3957-A894-BC857D4E2E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20343F53-B8E3-A343-4538-3D1B38769F42}"/>
              </a:ext>
            </a:extLst>
          </p:cNvPr>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F931BD35-0C06-8710-720D-D33B99016348}"/>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742D8968-1673-4601-AFB1-329805D85377}"/>
              </a:ext>
            </a:extLst>
          </p:cNvPr>
          <p:cNvSpPr txBox="1"/>
          <p:nvPr/>
        </p:nvSpPr>
        <p:spPr>
          <a:xfrm>
            <a:off x="228600" y="838200"/>
            <a:ext cx="5096933" cy="567463"/>
          </a:xfrm>
          <a:prstGeom prst="rect">
            <a:avLst/>
          </a:prstGeom>
        </p:spPr>
        <p:txBody>
          <a:bodyPr vert="horz" wrap="square" lIns="0" tIns="13335" rIns="0" bIns="0" rtlCol="0">
            <a:spAutoFit/>
          </a:bodyPr>
          <a:lstStyle/>
          <a:p>
            <a:pPr marL="12700">
              <a:lnSpc>
                <a:spcPct val="100000"/>
              </a:lnSpc>
              <a:spcBef>
                <a:spcPts val="105"/>
              </a:spcBef>
            </a:pPr>
            <a:r>
              <a:rPr lang="en-US" sz="3600" b="1" dirty="0">
                <a:solidFill>
                  <a:srgbClr val="7030A0"/>
                </a:solidFill>
                <a:cs typeface="Calibri"/>
              </a:rPr>
              <a:t>TIME MANAGEMENT</a:t>
            </a:r>
            <a:endParaRPr lang="en-US" sz="3600" b="1" dirty="0">
              <a:solidFill>
                <a:srgbClr val="7030A0"/>
              </a:solidFill>
              <a:latin typeface="Calibri"/>
              <a:cs typeface="Calibri"/>
            </a:endParaRPr>
          </a:p>
        </p:txBody>
      </p:sp>
      <p:sp>
        <p:nvSpPr>
          <p:cNvPr id="9" name="object 3">
            <a:extLst>
              <a:ext uri="{FF2B5EF4-FFF2-40B4-BE49-F238E27FC236}">
                <a16:creationId xmlns:a16="http://schemas.microsoft.com/office/drawing/2014/main" id="{E00BC213-3EB8-4194-8D33-0B6DC35FE9CB}"/>
              </a:ext>
            </a:extLst>
          </p:cNvPr>
          <p:cNvSpPr txBox="1"/>
          <p:nvPr/>
        </p:nvSpPr>
        <p:spPr>
          <a:xfrm>
            <a:off x="304800" y="1143000"/>
            <a:ext cx="11040533" cy="6126485"/>
          </a:xfrm>
          <a:prstGeom prst="rect">
            <a:avLst/>
          </a:prstGeom>
        </p:spPr>
        <p:txBody>
          <a:bodyPr vert="horz" wrap="square" lIns="0" tIns="12700" rIns="0" bIns="0" rtlCol="0">
            <a:spAutoFit/>
          </a:bodyPr>
          <a:lstStyle/>
          <a:p>
            <a:pPr marL="12700" marR="5080">
              <a:lnSpc>
                <a:spcPct val="150000"/>
              </a:lnSpc>
              <a:spcBef>
                <a:spcPts val="100"/>
              </a:spcBef>
            </a:pPr>
            <a:endParaRPr lang="en-US" sz="2400" dirty="0">
              <a:cs typeface="Calibri"/>
            </a:endParaRPr>
          </a:p>
          <a:p>
            <a:pPr marL="355600" marR="5080" indent="-342900">
              <a:lnSpc>
                <a:spcPct val="150000"/>
              </a:lnSpc>
              <a:spcBef>
                <a:spcPts val="100"/>
              </a:spcBef>
              <a:buFont typeface="Wingdings" panose="05000000000000000000" pitchFamily="2" charset="2"/>
              <a:buChar char="Ø"/>
            </a:pPr>
            <a:r>
              <a:rPr lang="en-US" altLang="en-US" sz="2400" dirty="0"/>
              <a:t>Without Time Management, nothing is possible, with Time Management all things are possible. </a:t>
            </a:r>
          </a:p>
          <a:p>
            <a:pPr marL="355600" marR="5080" indent="-342900">
              <a:lnSpc>
                <a:spcPct val="150000"/>
              </a:lnSpc>
              <a:spcBef>
                <a:spcPts val="100"/>
              </a:spcBef>
              <a:buFont typeface="Wingdings" panose="05000000000000000000" pitchFamily="2" charset="2"/>
              <a:buChar char="Ø"/>
            </a:pPr>
            <a:r>
              <a:rPr lang="en-US" altLang="en-US" sz="2400" dirty="0"/>
              <a:t>Time is the most precious possession of the human race. Time does not wait for any body whosoever is a person either a manager or a worker. One who kills time, kills his and his company’s progresses.</a:t>
            </a:r>
          </a:p>
          <a:p>
            <a:pPr marL="355600" marR="5080" indent="-342900">
              <a:lnSpc>
                <a:spcPct val="150000"/>
              </a:lnSpc>
              <a:spcBef>
                <a:spcPts val="100"/>
              </a:spcBef>
              <a:buFont typeface="Wingdings" panose="05000000000000000000" pitchFamily="2" charset="2"/>
              <a:buChar char="Ø"/>
            </a:pPr>
            <a:r>
              <a:rPr lang="en-US" altLang="en-US" sz="2400" dirty="0"/>
              <a:t>Do things before they become important. Do important things before they become urgent. Do urgent things before they become emergencies. Urgency addiction is a self destructive behaviors.</a:t>
            </a:r>
          </a:p>
          <a:p>
            <a:pPr marL="355600" marR="5080" indent="-342900">
              <a:lnSpc>
                <a:spcPct val="150000"/>
              </a:lnSpc>
              <a:spcBef>
                <a:spcPts val="100"/>
              </a:spcBef>
              <a:buFont typeface="Wingdings" panose="05000000000000000000" pitchFamily="2" charset="2"/>
              <a:buChar char="Ø"/>
            </a:pPr>
            <a:endParaRPr lang="en-US" altLang="en-US" sz="2400" dirty="0"/>
          </a:p>
          <a:p>
            <a:pPr marL="355600" marR="5080" indent="-342900">
              <a:lnSpc>
                <a:spcPct val="150000"/>
              </a:lnSpc>
              <a:spcBef>
                <a:spcPts val="100"/>
              </a:spcBef>
              <a:buFont typeface="Wingdings" panose="05000000000000000000" pitchFamily="2" charset="2"/>
              <a:buChar char="Ø"/>
            </a:pPr>
            <a:endParaRPr sz="2400" dirty="0">
              <a:latin typeface="Calibri"/>
              <a:cs typeface="Calibri"/>
            </a:endParaRPr>
          </a:p>
        </p:txBody>
      </p:sp>
      <p:pic>
        <p:nvPicPr>
          <p:cNvPr id="3" name="V7 (1)">
            <a:hlinkClick r:id="" action="ppaction://media"/>
            <a:extLst>
              <a:ext uri="{FF2B5EF4-FFF2-40B4-BE49-F238E27FC236}">
                <a16:creationId xmlns:a16="http://schemas.microsoft.com/office/drawing/2014/main" id="{4C486645-E6E4-1C8E-80C9-A378E4C7D3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2" name="Audio 1">
            <a:hlinkClick r:id="" action="ppaction://media"/>
            <a:extLst>
              <a:ext uri="{FF2B5EF4-FFF2-40B4-BE49-F238E27FC236}">
                <a16:creationId xmlns:a16="http://schemas.microsoft.com/office/drawing/2014/main" id="{EDA62040-123E-6407-7966-4E9CFA6400C9}"/>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6223034"/>
      </p:ext>
    </p:extLst>
  </p:cSld>
  <p:clrMapOvr>
    <a:masterClrMapping/>
  </p:clrMapOvr>
  <mc:AlternateContent xmlns:mc="http://schemas.openxmlformats.org/markup-compatibility/2006">
    <mc:Choice xmlns:p14="http://schemas.microsoft.com/office/powerpoint/2010/main" Requires="p14">
      <p:transition spd="slow" p14:dur="2000" advTm="45269"/>
    </mc:Choice>
    <mc:Fallback>
      <p:transition spd="slow" advTm="4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65" objId="3"/>
        <p14:stopEvt time="45050"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761E3-1F86-9AE3-53E1-0B9938FB756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2C1033-F903-73E7-9E7D-9DFDECC2AD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F35360CB-C4DF-C459-2B33-36C7B4200283}"/>
              </a:ext>
            </a:extLst>
          </p:cNvPr>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3093FBD2-F30E-4ED1-EBFB-8AC2762C4D64}"/>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F294FFAD-597F-40B3-8897-73393CE3498F}"/>
              </a:ext>
            </a:extLst>
          </p:cNvPr>
          <p:cNvSpPr txBox="1"/>
          <p:nvPr/>
        </p:nvSpPr>
        <p:spPr>
          <a:xfrm>
            <a:off x="457200" y="838200"/>
            <a:ext cx="4876800" cy="567463"/>
          </a:xfrm>
          <a:prstGeom prst="rect">
            <a:avLst/>
          </a:prstGeom>
        </p:spPr>
        <p:txBody>
          <a:bodyPr vert="horz" wrap="square" lIns="0" tIns="13335" rIns="0" bIns="0" rtlCol="0">
            <a:spAutoFit/>
          </a:bodyPr>
          <a:lstStyle/>
          <a:p>
            <a:pPr marL="12700">
              <a:lnSpc>
                <a:spcPct val="100000"/>
              </a:lnSpc>
              <a:spcBef>
                <a:spcPts val="105"/>
              </a:spcBef>
            </a:pPr>
            <a:r>
              <a:rPr lang="en-US" sz="3600" b="1" dirty="0">
                <a:solidFill>
                  <a:srgbClr val="7030A0"/>
                </a:solidFill>
                <a:latin typeface="Calibri"/>
                <a:cs typeface="Calibri"/>
              </a:rPr>
              <a:t>STRESS MANAGEMENT </a:t>
            </a:r>
            <a:endParaRPr lang="en-US" sz="3600" dirty="0">
              <a:solidFill>
                <a:srgbClr val="7030A0"/>
              </a:solidFill>
              <a:latin typeface="Calibri"/>
              <a:cs typeface="Calibri"/>
            </a:endParaRPr>
          </a:p>
        </p:txBody>
      </p:sp>
      <p:sp>
        <p:nvSpPr>
          <p:cNvPr id="9" name="object 3">
            <a:extLst>
              <a:ext uri="{FF2B5EF4-FFF2-40B4-BE49-F238E27FC236}">
                <a16:creationId xmlns:a16="http://schemas.microsoft.com/office/drawing/2014/main" id="{DD55F941-F9F0-4513-A5A3-8213D5ACD4B4}"/>
              </a:ext>
            </a:extLst>
          </p:cNvPr>
          <p:cNvSpPr txBox="1"/>
          <p:nvPr/>
        </p:nvSpPr>
        <p:spPr>
          <a:xfrm>
            <a:off x="152400" y="1676400"/>
            <a:ext cx="12039600" cy="5572488"/>
          </a:xfrm>
          <a:prstGeom prst="rect">
            <a:avLst/>
          </a:prstGeom>
        </p:spPr>
        <p:txBody>
          <a:bodyPr vert="horz" wrap="square" lIns="0" tIns="12700" rIns="0" bIns="0" rtlCol="0">
            <a:spAutoFit/>
          </a:bodyPr>
          <a:lstStyle/>
          <a:p>
            <a:pPr marL="355600" marR="5080" indent="-342900">
              <a:lnSpc>
                <a:spcPct val="150000"/>
              </a:lnSpc>
              <a:spcBef>
                <a:spcPts val="100"/>
              </a:spcBef>
              <a:buFont typeface="Wingdings" panose="05000000000000000000" pitchFamily="2" charset="2"/>
              <a:buChar char="Ø"/>
            </a:pPr>
            <a:r>
              <a:rPr lang="en-US" altLang="en-US" sz="2400" dirty="0"/>
              <a:t>Manage the prevailing situations and stress stands eradicated. </a:t>
            </a:r>
          </a:p>
          <a:p>
            <a:pPr marL="355600" marR="5080" indent="-342900">
              <a:lnSpc>
                <a:spcPct val="150000"/>
              </a:lnSpc>
              <a:spcBef>
                <a:spcPts val="100"/>
              </a:spcBef>
              <a:buFont typeface="Wingdings" panose="05000000000000000000" pitchFamily="2" charset="2"/>
              <a:buChar char="Ø"/>
            </a:pPr>
            <a:r>
              <a:rPr lang="en-US" altLang="en-US" sz="2400" dirty="0"/>
              <a:t>Stress leads to confusion, conflict, annoyance, irritation and strain. </a:t>
            </a:r>
          </a:p>
          <a:p>
            <a:pPr marL="355600" marR="5080" indent="-342900">
              <a:lnSpc>
                <a:spcPct val="150000"/>
              </a:lnSpc>
              <a:spcBef>
                <a:spcPts val="100"/>
              </a:spcBef>
              <a:buFont typeface="Wingdings" panose="05000000000000000000" pitchFamily="2" charset="2"/>
              <a:buChar char="Ø"/>
            </a:pPr>
            <a:r>
              <a:rPr lang="en-US" altLang="en-US" sz="2400" dirty="0"/>
              <a:t>Stress is more at present as compared to past due to urbanization, industrialization, mechanization.</a:t>
            </a:r>
          </a:p>
          <a:p>
            <a:pPr marL="355600" marR="5080" indent="-342900">
              <a:lnSpc>
                <a:spcPct val="150000"/>
              </a:lnSpc>
              <a:spcBef>
                <a:spcPts val="100"/>
              </a:spcBef>
              <a:buFont typeface="Wingdings" panose="05000000000000000000" pitchFamily="2" charset="2"/>
              <a:buChar char="Ø"/>
            </a:pPr>
            <a:r>
              <a:rPr lang="en-US" altLang="en-US" sz="2400" dirty="0"/>
              <a:t>Luxuries has become necessities, People have overstuffed their lives.</a:t>
            </a:r>
          </a:p>
          <a:p>
            <a:pPr marL="355600" marR="5080" indent="-342900">
              <a:lnSpc>
                <a:spcPct val="150000"/>
              </a:lnSpc>
              <a:spcBef>
                <a:spcPts val="100"/>
              </a:spcBef>
              <a:buFont typeface="Wingdings" panose="05000000000000000000" pitchFamily="2" charset="2"/>
              <a:buChar char="Ø"/>
            </a:pPr>
            <a:r>
              <a:rPr lang="en-US" altLang="en-US" sz="2400" dirty="0"/>
              <a:t>Organizational stress due to role conflict, role ambiguity, over burdened role, feeling of inequality, lack of soft and professional leadership and absence of group cohesiveness in family friends and professional circle.</a:t>
            </a:r>
          </a:p>
          <a:p>
            <a:pPr marL="355600" marR="5080" indent="-342900">
              <a:lnSpc>
                <a:spcPct val="150000"/>
              </a:lnSpc>
              <a:spcBef>
                <a:spcPts val="100"/>
              </a:spcBef>
              <a:buFont typeface="Wingdings" panose="05000000000000000000" pitchFamily="2" charset="2"/>
              <a:buChar char="Ø"/>
            </a:pPr>
            <a:endParaRPr lang="en-US" altLang="en-US" sz="2400" dirty="0"/>
          </a:p>
          <a:p>
            <a:pPr marL="355600" marR="5080" indent="-342900">
              <a:lnSpc>
                <a:spcPct val="150000"/>
              </a:lnSpc>
              <a:spcBef>
                <a:spcPts val="100"/>
              </a:spcBef>
              <a:buFont typeface="Wingdings" panose="05000000000000000000" pitchFamily="2" charset="2"/>
              <a:buChar char="Ø"/>
            </a:pPr>
            <a:endParaRPr sz="2400" dirty="0">
              <a:latin typeface="Calibri"/>
              <a:cs typeface="Calibri"/>
            </a:endParaRPr>
          </a:p>
        </p:txBody>
      </p:sp>
      <p:pic>
        <p:nvPicPr>
          <p:cNvPr id="3" name="V8 (1)">
            <a:hlinkClick r:id="" action="ppaction://media"/>
            <a:extLst>
              <a:ext uri="{FF2B5EF4-FFF2-40B4-BE49-F238E27FC236}">
                <a16:creationId xmlns:a16="http://schemas.microsoft.com/office/drawing/2014/main" id="{6B4542A6-A7BE-9277-3623-348F397567C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2" name="Audio 1">
            <a:hlinkClick r:id="" action="ppaction://media"/>
            <a:extLst>
              <a:ext uri="{FF2B5EF4-FFF2-40B4-BE49-F238E27FC236}">
                <a16:creationId xmlns:a16="http://schemas.microsoft.com/office/drawing/2014/main" id="{8A93B51B-4A22-5F77-9404-D29BCBC780B2}"/>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946961540"/>
      </p:ext>
    </p:extLst>
  </p:cSld>
  <p:clrMapOvr>
    <a:masterClrMapping/>
  </p:clrMapOvr>
  <mc:AlternateContent xmlns:mc="http://schemas.openxmlformats.org/markup-compatibility/2006">
    <mc:Choice xmlns:p14="http://schemas.microsoft.com/office/powerpoint/2010/main" Requires="p14">
      <p:transition spd="slow" p14:dur="2000" advTm="48474"/>
    </mc:Choice>
    <mc:Fallback>
      <p:transition spd="slow" advTm="4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91" objId="3"/>
        <p14:stopEvt time="48302"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50B76-750E-E12A-E9C6-8A4A07F0D5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27A29C-2874-0DEA-91C6-DBE763CBBC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6600" y="76200"/>
            <a:ext cx="1146743" cy="1143000"/>
          </a:xfrm>
          <a:prstGeom prst="ellipse">
            <a:avLst/>
          </a:prstGeom>
        </p:spPr>
      </p:pic>
      <p:sp>
        <p:nvSpPr>
          <p:cNvPr id="6" name="Footer Placeholder 5">
            <a:extLst>
              <a:ext uri="{FF2B5EF4-FFF2-40B4-BE49-F238E27FC236}">
                <a16:creationId xmlns:a16="http://schemas.microsoft.com/office/drawing/2014/main" id="{F33EB3DC-CE72-A091-A343-078B785C3808}"/>
              </a:ext>
            </a:extLst>
          </p:cNvPr>
          <p:cNvSpPr>
            <a:spLocks noGrp="1"/>
          </p:cNvSpPr>
          <p:nvPr>
            <p:ph type="ftr" sz="quarter" idx="5"/>
          </p:nvPr>
        </p:nvSpPr>
        <p:spPr/>
        <p:txBody>
          <a:bodyPr/>
          <a:lstStyle/>
          <a:p>
            <a:pPr marL="12700">
              <a:lnSpc>
                <a:spcPts val="1430"/>
              </a:lnSpc>
            </a:pPr>
            <a:r>
              <a:rPr lang="en-US"/>
              <a:t>Government Dental College &amp; Hospital, Mumbai</a:t>
            </a:r>
            <a:endParaRPr lang="en-IN" dirty="0"/>
          </a:p>
        </p:txBody>
      </p:sp>
      <p:sp>
        <p:nvSpPr>
          <p:cNvPr id="7" name="Rectangle 6">
            <a:extLst>
              <a:ext uri="{FF2B5EF4-FFF2-40B4-BE49-F238E27FC236}">
                <a16:creationId xmlns:a16="http://schemas.microsoft.com/office/drawing/2014/main" id="{F008E23E-82EB-23F2-8475-A5720E31D4A3}"/>
              </a:ext>
            </a:extLst>
          </p:cNvPr>
          <p:cNvSpPr/>
          <p:nvPr/>
        </p:nvSpPr>
        <p:spPr>
          <a:xfrm>
            <a:off x="10730064" y="0"/>
            <a:ext cx="1461936" cy="14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2">
            <a:extLst>
              <a:ext uri="{FF2B5EF4-FFF2-40B4-BE49-F238E27FC236}">
                <a16:creationId xmlns:a16="http://schemas.microsoft.com/office/drawing/2014/main" id="{B321D320-972C-434A-A646-5EC706502A5B}"/>
              </a:ext>
            </a:extLst>
          </p:cNvPr>
          <p:cNvSpPr txBox="1"/>
          <p:nvPr/>
        </p:nvSpPr>
        <p:spPr>
          <a:xfrm>
            <a:off x="-12469" y="838200"/>
            <a:ext cx="11125200" cy="567463"/>
          </a:xfrm>
          <a:prstGeom prst="rect">
            <a:avLst/>
          </a:prstGeom>
        </p:spPr>
        <p:txBody>
          <a:bodyPr vert="horz" wrap="square" lIns="0" tIns="13335" rIns="0" bIns="0" rtlCol="0">
            <a:spAutoFit/>
          </a:bodyPr>
          <a:lstStyle/>
          <a:p>
            <a:pPr marL="12700" algn="ctr">
              <a:lnSpc>
                <a:spcPct val="100000"/>
              </a:lnSpc>
              <a:spcBef>
                <a:spcPts val="105"/>
              </a:spcBef>
            </a:pPr>
            <a:r>
              <a:rPr lang="en-US" sz="3600" b="1" dirty="0">
                <a:solidFill>
                  <a:srgbClr val="7030A0"/>
                </a:solidFill>
                <a:latin typeface="Calibri"/>
                <a:cs typeface="Calibri"/>
              </a:rPr>
              <a:t>RELATIONSHIP MANAGEMENT &amp; HUMAN ENGINEERING</a:t>
            </a:r>
            <a:endParaRPr lang="en-US" sz="3600" dirty="0">
              <a:solidFill>
                <a:srgbClr val="7030A0"/>
              </a:solidFill>
              <a:latin typeface="Calibri"/>
              <a:cs typeface="Calibri"/>
            </a:endParaRPr>
          </a:p>
        </p:txBody>
      </p:sp>
      <p:sp>
        <p:nvSpPr>
          <p:cNvPr id="10" name="object 3">
            <a:extLst>
              <a:ext uri="{FF2B5EF4-FFF2-40B4-BE49-F238E27FC236}">
                <a16:creationId xmlns:a16="http://schemas.microsoft.com/office/drawing/2014/main" id="{EF692070-7D22-4DAC-8494-A34BF4966A44}"/>
              </a:ext>
            </a:extLst>
          </p:cNvPr>
          <p:cNvSpPr txBox="1"/>
          <p:nvPr/>
        </p:nvSpPr>
        <p:spPr>
          <a:xfrm>
            <a:off x="152400" y="2362200"/>
            <a:ext cx="12039600" cy="3318024"/>
          </a:xfrm>
          <a:prstGeom prst="rect">
            <a:avLst/>
          </a:prstGeom>
        </p:spPr>
        <p:txBody>
          <a:bodyPr vert="horz" wrap="square" lIns="0" tIns="12700" rIns="0" bIns="0" rtlCol="0">
            <a:spAutoFit/>
          </a:bodyPr>
          <a:lstStyle/>
          <a:p>
            <a:pPr marL="355600" marR="5080" indent="-342900">
              <a:lnSpc>
                <a:spcPct val="150000"/>
              </a:lnSpc>
              <a:spcBef>
                <a:spcPts val="100"/>
              </a:spcBef>
              <a:buFont typeface="Wingdings" panose="05000000000000000000" pitchFamily="2" charset="2"/>
              <a:buChar char="Ø"/>
            </a:pPr>
            <a:r>
              <a:rPr lang="en-US" altLang="en-US" sz="2400" dirty="0"/>
              <a:t>All of us should know how to manage human beings who has to manage the organizations.</a:t>
            </a:r>
          </a:p>
          <a:p>
            <a:pPr marL="355600" marR="5080" indent="-342900">
              <a:lnSpc>
                <a:spcPct val="150000"/>
              </a:lnSpc>
              <a:spcBef>
                <a:spcPts val="100"/>
              </a:spcBef>
              <a:buFont typeface="Wingdings" panose="05000000000000000000" pitchFamily="2" charset="2"/>
              <a:buChar char="Ø"/>
            </a:pPr>
            <a:r>
              <a:rPr lang="en-US" altLang="en-US" sz="2400" dirty="0"/>
              <a:t>Take care of worries of the people working for you and they will take care of your organizational problems.</a:t>
            </a:r>
          </a:p>
          <a:p>
            <a:pPr marL="355600" marR="5080" indent="-342900">
              <a:lnSpc>
                <a:spcPct val="150000"/>
              </a:lnSpc>
              <a:spcBef>
                <a:spcPts val="100"/>
              </a:spcBef>
              <a:buFont typeface="Wingdings" panose="05000000000000000000" pitchFamily="2" charset="2"/>
              <a:buChar char="Ø"/>
            </a:pPr>
            <a:r>
              <a:rPr lang="en-US" altLang="en-US" sz="2400" dirty="0"/>
              <a:t>Understanding and kind </a:t>
            </a:r>
            <a:r>
              <a:rPr lang="en-US" altLang="en-US" sz="2400" dirty="0" err="1"/>
              <a:t>behaviour</a:t>
            </a:r>
            <a:r>
              <a:rPr lang="en-US" altLang="en-US" sz="2400" dirty="0"/>
              <a:t> never go waste it is going to pay you sooner or later. Loose any thing but never loose good people. </a:t>
            </a:r>
          </a:p>
          <a:p>
            <a:pPr marL="12700" marR="5080">
              <a:lnSpc>
                <a:spcPct val="150000"/>
              </a:lnSpc>
              <a:spcBef>
                <a:spcPts val="100"/>
              </a:spcBef>
            </a:pPr>
            <a:endParaRPr sz="2400" dirty="0">
              <a:latin typeface="Calibri"/>
              <a:cs typeface="Calibri"/>
            </a:endParaRPr>
          </a:p>
        </p:txBody>
      </p:sp>
      <p:pic>
        <p:nvPicPr>
          <p:cNvPr id="3" name="V9 (1)">
            <a:hlinkClick r:id="" action="ppaction://media"/>
            <a:extLst>
              <a:ext uri="{FF2B5EF4-FFF2-40B4-BE49-F238E27FC236}">
                <a16:creationId xmlns:a16="http://schemas.microsoft.com/office/drawing/2014/main" id="{BFF834F1-3DC4-4B02-4CB8-033D6A80EB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2" name="Audio 1">
            <a:hlinkClick r:id="" action="ppaction://media"/>
            <a:extLst>
              <a:ext uri="{FF2B5EF4-FFF2-40B4-BE49-F238E27FC236}">
                <a16:creationId xmlns:a16="http://schemas.microsoft.com/office/drawing/2014/main" id="{904627EA-13BD-A47E-7449-911B6A3DCD55}"/>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291278222"/>
      </p:ext>
    </p:extLst>
  </p:cSld>
  <p:clrMapOvr>
    <a:masterClrMapping/>
  </p:clrMapOvr>
  <mc:AlternateContent xmlns:mc="http://schemas.openxmlformats.org/markup-compatibility/2006">
    <mc:Choice xmlns:p14="http://schemas.microsoft.com/office/powerpoint/2010/main" Requires="p14">
      <p:transition spd="slow" p14:dur="2000" advTm="29702"/>
    </mc:Choice>
    <mc:Fallback>
      <p:transition spd="slow" advTm="2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9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35" objId="3"/>
        <p14:stopEvt time="29444"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10.xml><?xml version="1.0" encoding="utf-8"?>
<p:tagLst xmlns:a="http://schemas.openxmlformats.org/drawingml/2006/main" xmlns:r="http://schemas.openxmlformats.org/officeDocument/2006/relationships" xmlns:p="http://schemas.openxmlformats.org/presentationml/2006/main">
  <p:tag name="TIMING" val="|0.8|1.1|0.6|0.6|0.6|0.7|0.5|0.8"/>
</p:tagLst>
</file>

<file path=ppt/tags/tag11.xml><?xml version="1.0" encoding="utf-8"?>
<p:tagLst xmlns:a="http://schemas.openxmlformats.org/drawingml/2006/main" xmlns:r="http://schemas.openxmlformats.org/officeDocument/2006/relationships" xmlns:p="http://schemas.openxmlformats.org/presentationml/2006/main">
  <p:tag name="TIMING" val="|0.6"/>
</p:tagLst>
</file>

<file path=ppt/tags/tag12.xml><?xml version="1.0" encoding="utf-8"?>
<p:tagLst xmlns:a="http://schemas.openxmlformats.org/drawingml/2006/main" xmlns:r="http://schemas.openxmlformats.org/officeDocument/2006/relationships" xmlns:p="http://schemas.openxmlformats.org/presentationml/2006/main">
  <p:tag name="TIMING" val="|0.5"/>
</p:tagLst>
</file>

<file path=ppt/tags/tag13.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5"/>
</p:tagLst>
</file>

<file path=ppt/tags/tag7.xml><?xml version="1.0" encoding="utf-8"?>
<p:tagLst xmlns:a="http://schemas.openxmlformats.org/drawingml/2006/main" xmlns:r="http://schemas.openxmlformats.org/officeDocument/2006/relationships" xmlns:p="http://schemas.openxmlformats.org/presentationml/2006/main">
  <p:tag name="TIMING" val="|0.8"/>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987</TotalTime>
  <Words>681</Words>
  <Application>Microsoft Office PowerPoint</Application>
  <PresentationFormat>Widescreen</PresentationFormat>
  <Paragraphs>89</Paragraphs>
  <Slides>13</Slides>
  <Notes>11</Notes>
  <HiddenSlides>0</HiddenSlides>
  <MMClips>26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Arial MT</vt:lpstr>
      <vt:lpstr>Calibri</vt:lpstr>
      <vt:lpstr>Calibri Light</vt:lpstr>
      <vt:lpstr>Wingdings</vt:lpstr>
      <vt:lpstr>Office Theme</vt:lpstr>
      <vt:lpstr>1_Office Theme</vt:lpstr>
      <vt:lpstr>PowerPoint Presentation</vt:lpstr>
      <vt:lpstr>CONTENT</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IQAC NAAC</dc:creator>
  <cp:lastModifiedBy>Saiyami Bora</cp:lastModifiedBy>
  <cp:revision>115</cp:revision>
  <dcterms:created xsi:type="dcterms:W3CDTF">2023-09-19T16:42:09Z</dcterms:created>
  <dcterms:modified xsi:type="dcterms:W3CDTF">2024-12-22T19:33:07Z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2022-11-29T00:00:00Z</vt:filetime>
  </property>
  <property fmtid="{D5CDD505-2E9C-101B-9397-08002B2CF9AE}" pid="3" name="Creator">
    <vt:lpwstr>Microsoft® PowerPoint® 2019</vt:lpwstr>
  </property>
  <property fmtid="{D5CDD505-2E9C-101B-9397-08002B2CF9AE}" pid="4" name="LastSaved">
    <vt:filetime>2023-09-19T00:00:00Z</vt:filetime>
  </property>
</Properties>
</file>