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  <p:sldMasterId id="2147483692" r:id="rId2"/>
  </p:sldMasterIdLst>
  <p:notesMasterIdLst>
    <p:notesMasterId r:id="rId16"/>
  </p:notesMasterIdLst>
  <p:sldIdLst>
    <p:sldId id="312" r:id="rId3"/>
    <p:sldId id="258" r:id="rId4"/>
    <p:sldId id="259" r:id="rId5"/>
    <p:sldId id="322" r:id="rId6"/>
    <p:sldId id="315" r:id="rId7"/>
    <p:sldId id="323" r:id="rId8"/>
    <p:sldId id="324" r:id="rId9"/>
    <p:sldId id="325" r:id="rId10"/>
    <p:sldId id="316" r:id="rId11"/>
    <p:sldId id="301" r:id="rId12"/>
    <p:sldId id="314" r:id="rId13"/>
    <p:sldId id="313" r:id="rId14"/>
    <p:sldId id="311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A1D9FB-91B2-4756-9105-68E52C1BB551}" v="185" dt="2024-12-15T05:46:54.86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yani barve" userId="7c2c018c531562a7" providerId="LiveId" clId="{01A1D9FB-91B2-4756-9105-68E52C1BB551}"/>
    <pc:docChg chg="undo redo custSel addSld delSld modSld sldOrd">
      <pc:chgData name="kalyani barve" userId="7c2c018c531562a7" providerId="LiveId" clId="{01A1D9FB-91B2-4756-9105-68E52C1BB551}" dt="2024-12-15T05:46:54.868" v="1003"/>
      <pc:docMkLst>
        <pc:docMk/>
      </pc:docMkLst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0" sldId="258"/>
        </pc:sldMkLst>
        <pc:spChg chg="mod">
          <ac:chgData name="kalyani barve" userId="7c2c018c531562a7" providerId="LiveId" clId="{01A1D9FB-91B2-4756-9105-68E52C1BB551}" dt="2024-11-23T12:30:05.837" v="618" actId="20577"/>
          <ac:spMkLst>
            <pc:docMk/>
            <pc:sldMk cId="0" sldId="258"/>
            <ac:spMk id="7" creationId="{5EF1839E-E31E-4D49-BA9B-8678E78EA813}"/>
          </ac:spMkLst>
        </pc:spChg>
        <pc:picChg chg="add mod">
          <ac:chgData name="kalyani barve" userId="7c2c018c531562a7" providerId="LiveId" clId="{01A1D9FB-91B2-4756-9105-68E52C1BB551}" dt="2024-12-15T05:21:43.402" v="931" actId="1076"/>
          <ac:picMkLst>
            <pc:docMk/>
            <pc:sldMk cId="0" sldId="258"/>
            <ac:picMk id="3" creationId="{BEAADD53-4E77-CDC8-6AD9-2FC2D0DC581D}"/>
          </ac:picMkLst>
        </pc:picChg>
        <pc:picChg chg="del">
          <ac:chgData name="kalyani barve" userId="7c2c018c531562a7" providerId="LiveId" clId="{01A1D9FB-91B2-4756-9105-68E52C1BB551}" dt="2024-12-15T04:56:32.863" v="912" actId="478"/>
          <ac:picMkLst>
            <pc:docMk/>
            <pc:sldMk cId="0" sldId="258"/>
            <ac:picMk id="4" creationId="{2CB79962-CF4A-8EB5-4EFD-A8BCF67C4BE6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0" sldId="258"/>
            <ac:picMk id="6" creationId="{A2E29AB3-34AA-5852-5BDA-92720F3C60F8}"/>
          </ac:picMkLst>
        </pc:picChg>
        <pc:picChg chg="add del mod">
          <ac:chgData name="kalyani barve" userId="7c2c018c531562a7" providerId="LiveId" clId="{01A1D9FB-91B2-4756-9105-68E52C1BB551}" dt="2024-12-15T05:34:55.662" v="992"/>
          <ac:picMkLst>
            <pc:docMk/>
            <pc:sldMk cId="0" sldId="258"/>
            <ac:picMk id="9" creationId="{034FBDBF-3FA1-1C57-6120-20BC30CD3C84}"/>
          </ac:picMkLst>
        </pc:picChg>
        <pc:picChg chg="add del mod">
          <ac:chgData name="kalyani barve" userId="7c2c018c531562a7" providerId="LiveId" clId="{01A1D9FB-91B2-4756-9105-68E52C1BB551}" dt="2024-12-15T05:39:56.200" v="994"/>
          <ac:picMkLst>
            <pc:docMk/>
            <pc:sldMk cId="0" sldId="258"/>
            <ac:picMk id="10" creationId="{B73F170B-B525-1B28-BC9A-50C995F5B92B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0" sldId="258"/>
            <ac:picMk id="11" creationId="{F1DAA1FA-7B57-BF24-D485-464F40128FB6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46:54.868" v="1003"/>
        <pc:sldMkLst>
          <pc:docMk/>
          <pc:sldMk cId="0" sldId="259"/>
        </pc:sldMkLst>
        <pc:spChg chg="mod">
          <ac:chgData name="kalyani barve" userId="7c2c018c531562a7" providerId="LiveId" clId="{01A1D9FB-91B2-4756-9105-68E52C1BB551}" dt="2024-11-23T12:07:35.506" v="62" actId="113"/>
          <ac:spMkLst>
            <pc:docMk/>
            <pc:sldMk cId="0" sldId="259"/>
            <ac:spMk id="3" creationId="{00000000-0000-0000-0000-000000000000}"/>
          </ac:spMkLst>
        </pc:spChg>
        <pc:picChg chg="del">
          <ac:chgData name="kalyani barve" userId="7c2c018c531562a7" providerId="LiveId" clId="{01A1D9FB-91B2-4756-9105-68E52C1BB551}" dt="2024-12-15T04:56:57.719" v="913" actId="478"/>
          <ac:picMkLst>
            <pc:docMk/>
            <pc:sldMk cId="0" sldId="259"/>
            <ac:picMk id="4" creationId="{CB2B8B0C-F835-3639-9E5E-D33F233F4954}"/>
          </ac:picMkLst>
        </pc:picChg>
        <pc:picChg chg="add mod">
          <ac:chgData name="kalyani barve" userId="7c2c018c531562a7" providerId="LiveId" clId="{01A1D9FB-91B2-4756-9105-68E52C1BB551}" dt="2024-12-03T14:15:57.639" v="895" actId="1076"/>
          <ac:picMkLst>
            <pc:docMk/>
            <pc:sldMk cId="0" sldId="259"/>
            <ac:picMk id="8" creationId="{E8A73650-21FC-D8E2-533B-F1F047D26045}"/>
          </ac:picMkLst>
        </pc:picChg>
        <pc:picChg chg="add del mod">
          <ac:chgData name="kalyani barve" userId="7c2c018c531562a7" providerId="LiveId" clId="{01A1D9FB-91B2-4756-9105-68E52C1BB551}" dt="2024-12-15T05:45:45.400" v="999" actId="478"/>
          <ac:picMkLst>
            <pc:docMk/>
            <pc:sldMk cId="0" sldId="259"/>
            <ac:picMk id="9" creationId="{A0B9925F-541F-D36D-2832-1354C4329CD0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0" sldId="259"/>
            <ac:picMk id="10" creationId="{892EA8AC-BE10-D733-A960-87B8C7C0FD23}"/>
          </ac:picMkLst>
        </pc:picChg>
        <pc:picChg chg="add del mod">
          <ac:chgData name="kalyani barve" userId="7c2c018c531562a7" providerId="LiveId" clId="{01A1D9FB-91B2-4756-9105-68E52C1BB551}" dt="2024-12-15T05:45:41.322" v="998" actId="478"/>
          <ac:picMkLst>
            <pc:docMk/>
            <pc:sldMk cId="0" sldId="259"/>
            <ac:picMk id="11" creationId="{0F033F59-CCE8-5C7A-D2BC-112488AF8BE7}"/>
          </ac:picMkLst>
        </pc:picChg>
        <pc:picChg chg="add mod">
          <ac:chgData name="kalyani barve" userId="7c2c018c531562a7" providerId="LiveId" clId="{01A1D9FB-91B2-4756-9105-68E52C1BB551}" dt="2024-12-15T05:46:02.059" v="1001" actId="1076"/>
          <ac:picMkLst>
            <pc:docMk/>
            <pc:sldMk cId="0" sldId="259"/>
            <ac:picMk id="12" creationId="{7A0435C8-13B0-8F66-0339-0185676BA925}"/>
          </ac:picMkLst>
        </pc:picChg>
        <pc:picChg chg="add mod">
          <ac:chgData name="kalyani barve" userId="7c2c018c531562a7" providerId="LiveId" clId="{01A1D9FB-91B2-4756-9105-68E52C1BB551}" dt="2024-12-15T05:46:54.868" v="1003"/>
          <ac:picMkLst>
            <pc:docMk/>
            <pc:sldMk cId="0" sldId="259"/>
            <ac:picMk id="13" creationId="{991B82CE-BA7E-BB33-EE99-27A055C93A4E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0" sldId="301"/>
        </pc:sldMkLst>
        <pc:spChg chg="mod">
          <ac:chgData name="kalyani barve" userId="7c2c018c531562a7" providerId="LiveId" clId="{01A1D9FB-91B2-4756-9105-68E52C1BB551}" dt="2024-12-03T14:05:14.882" v="741" actId="20577"/>
          <ac:spMkLst>
            <pc:docMk/>
            <pc:sldMk cId="0" sldId="301"/>
            <ac:spMk id="2" creationId="{00000000-0000-0000-0000-000000000000}"/>
          </ac:spMkLst>
        </pc:spChg>
        <pc:spChg chg="add mod">
          <ac:chgData name="kalyani barve" userId="7c2c018c531562a7" providerId="LiveId" clId="{01A1D9FB-91B2-4756-9105-68E52C1BB551}" dt="2024-12-03T14:05:48.576" v="748" actId="403"/>
          <ac:spMkLst>
            <pc:docMk/>
            <pc:sldMk cId="0" sldId="301"/>
            <ac:spMk id="3" creationId="{B656DA05-573A-A3CB-8D92-DC9B4F47930D}"/>
          </ac:spMkLst>
        </pc:spChg>
        <pc:picChg chg="del">
          <ac:chgData name="kalyani barve" userId="7c2c018c531562a7" providerId="LiveId" clId="{01A1D9FB-91B2-4756-9105-68E52C1BB551}" dt="2024-12-15T04:57:30.617" v="920" actId="478"/>
          <ac:picMkLst>
            <pc:docMk/>
            <pc:sldMk cId="0" sldId="301"/>
            <ac:picMk id="4" creationId="{811EDB2F-A6C2-8FEF-2254-C6CF2BBD7305}"/>
          </ac:picMkLst>
        </pc:picChg>
        <pc:picChg chg="add mod">
          <ac:chgData name="kalyani barve" userId="7c2c018c531562a7" providerId="LiveId" clId="{01A1D9FB-91B2-4756-9105-68E52C1BB551}" dt="2024-12-03T14:19:24.075" v="908" actId="1076"/>
          <ac:picMkLst>
            <pc:docMk/>
            <pc:sldMk cId="0" sldId="301"/>
            <ac:picMk id="8" creationId="{DC814363-0CF9-013B-8A1F-DBC07A4CC2FB}"/>
          </ac:picMkLst>
        </pc:picChg>
        <pc:picChg chg="add mod">
          <ac:chgData name="kalyani barve" userId="7c2c018c531562a7" providerId="LiveId" clId="{01A1D9FB-91B2-4756-9105-68E52C1BB551}" dt="2024-12-15T05:24:17.872" v="958" actId="1076"/>
          <ac:picMkLst>
            <pc:docMk/>
            <pc:sldMk cId="0" sldId="301"/>
            <ac:picMk id="9" creationId="{A33EAF0C-36EC-4FF7-D36B-D9AEBA9F728E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0" sldId="301"/>
            <ac:picMk id="10" creationId="{5C994188-C7CD-2044-C3DD-3A17D46E06BC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0" sldId="301"/>
            <ac:picMk id="11" creationId="{9A1040D4-D757-98FB-6A4A-519BB0F21BE5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4155780447" sldId="306"/>
        </pc:sldMkLst>
        <pc:spChg chg="add mod">
          <ac:chgData name="kalyani barve" userId="7c2c018c531562a7" providerId="LiveId" clId="{01A1D9FB-91B2-4756-9105-68E52C1BB551}" dt="2024-11-23T12:26:30.982" v="497" actId="1076"/>
          <ac:spMkLst>
            <pc:docMk/>
            <pc:sldMk cId="4155780447" sldId="306"/>
            <ac:spMk id="10" creationId="{49FBB9D0-D06D-AF93-F4D8-25D25868311E}"/>
          </ac:spMkLst>
        </pc:spChg>
        <pc:picChg chg="del">
          <ac:chgData name="kalyani barve" userId="7c2c018c531562a7" providerId="LiveId" clId="{01A1D9FB-91B2-4756-9105-68E52C1BB551}" dt="2024-12-15T04:57:44.741" v="923" actId="478"/>
          <ac:picMkLst>
            <pc:docMk/>
            <pc:sldMk cId="4155780447" sldId="306"/>
            <ac:picMk id="3" creationId="{4E1E16D3-CB06-346A-E7DB-6D66676CF8F5}"/>
          </ac:picMkLst>
        </pc:picChg>
        <pc:picChg chg="add mod">
          <ac:chgData name="kalyani barve" userId="7c2c018c531562a7" providerId="LiveId" clId="{01A1D9FB-91B2-4756-9105-68E52C1BB551}" dt="2024-12-15T05:25:29.407" v="969" actId="1076"/>
          <ac:picMkLst>
            <pc:docMk/>
            <pc:sldMk cId="4155780447" sldId="306"/>
            <ac:picMk id="5" creationId="{A44C7A49-D6A7-75E4-7AE7-C13C381275AF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4155780447" sldId="306"/>
            <ac:picMk id="8" creationId="{C395C5A5-D25C-A442-0163-0BEA15B14FCB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4155780447" sldId="306"/>
            <ac:picMk id="9" creationId="{4CC8A432-CC0F-CF0D-D765-381C5769FAFD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0" sldId="311"/>
        </pc:sldMkLst>
        <pc:picChg chg="add mod">
          <ac:chgData name="kalyani barve" userId="7c2c018c531562a7" providerId="LiveId" clId="{01A1D9FB-91B2-4756-9105-68E52C1BB551}" dt="2024-12-15T05:25:44.013" v="971" actId="1076"/>
          <ac:picMkLst>
            <pc:docMk/>
            <pc:sldMk cId="0" sldId="311"/>
            <ac:picMk id="16" creationId="{8C23AEA4-357B-283C-DB86-71D6A6765F44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0" sldId="311"/>
            <ac:picMk id="17" creationId="{8285E0F3-6B6D-9187-78B3-9D9E94D9310D}"/>
          </ac:picMkLst>
        </pc:picChg>
        <pc:picChg chg="del">
          <ac:chgData name="kalyani barve" userId="7c2c018c531562a7" providerId="LiveId" clId="{01A1D9FB-91B2-4756-9105-68E52C1BB551}" dt="2024-12-15T05:30:46.080" v="973"/>
          <ac:picMkLst>
            <pc:docMk/>
            <pc:sldMk cId="0" sldId="311"/>
            <ac:picMk id="18" creationId="{5A2DF414-C173-BC6A-E67C-1C8A93A7EB27}"/>
          </ac:picMkLst>
        </pc:picChg>
        <pc:picChg chg="del">
          <ac:chgData name="kalyani barve" userId="7c2c018c531562a7" providerId="LiveId" clId="{01A1D9FB-91B2-4756-9105-68E52C1BB551}" dt="2024-12-15T04:57:56.852" v="925" actId="21"/>
          <ac:picMkLst>
            <pc:docMk/>
            <pc:sldMk cId="0" sldId="311"/>
            <ac:picMk id="19" creationId="{94B2F7B9-F2C8-1CE5-294F-9D7848BA5AC6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0" sldId="311"/>
            <ac:picMk id="20" creationId="{A827E255-A237-A09C-6C6C-D4358C64EEB0}"/>
          </ac:picMkLst>
        </pc:picChg>
      </pc:sldChg>
      <pc:sldChg chg="addSp delSp modSp mod modTransition addAnim delAnim modAnim">
        <pc:chgData name="kalyani barve" userId="7c2c018c531562a7" providerId="LiveId" clId="{01A1D9FB-91B2-4756-9105-68E52C1BB551}" dt="2024-12-15T05:39:56.200" v="994"/>
        <pc:sldMkLst>
          <pc:docMk/>
          <pc:sldMk cId="0" sldId="312"/>
        </pc:sldMkLst>
        <pc:spChg chg="mod">
          <ac:chgData name="kalyani barve" userId="7c2c018c531562a7" providerId="LiveId" clId="{01A1D9FB-91B2-4756-9105-68E52C1BB551}" dt="2024-11-23T12:07:17.017" v="61" actId="1076"/>
          <ac:spMkLst>
            <pc:docMk/>
            <pc:sldMk cId="0" sldId="312"/>
            <ac:spMk id="16" creationId="{00000000-0000-0000-0000-000000000000}"/>
          </ac:spMkLst>
        </pc:spChg>
        <pc:picChg chg="add mod">
          <ac:chgData name="kalyani barve" userId="7c2c018c531562a7" providerId="LiveId" clId="{01A1D9FB-91B2-4756-9105-68E52C1BB551}" dt="2024-12-15T05:20:59.161" v="928" actId="1076"/>
          <ac:picMkLst>
            <pc:docMk/>
            <pc:sldMk cId="0" sldId="312"/>
            <ac:picMk id="15" creationId="{80E5E515-704F-EAF8-CB65-7DB5EA4CFF9A}"/>
          </ac:picMkLst>
        </pc:picChg>
        <pc:picChg chg="del">
          <ac:chgData name="kalyani barve" userId="7c2c018c531562a7" providerId="LiveId" clId="{01A1D9FB-91B2-4756-9105-68E52C1BB551}" dt="2024-12-15T04:56:17.758" v="911" actId="478"/>
          <ac:picMkLst>
            <pc:docMk/>
            <pc:sldMk cId="0" sldId="312"/>
            <ac:picMk id="17" creationId="{E7E4C290-5295-24B2-5C0C-6A96D5B08E14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0" sldId="312"/>
            <ac:picMk id="18" creationId="{ED773B69-A5FA-DA8E-D108-F35FB9767EAE}"/>
          </ac:picMkLst>
        </pc:picChg>
        <pc:picChg chg="add mod">
          <ac:chgData name="kalyani barve" userId="7c2c018c531562a7" providerId="LiveId" clId="{01A1D9FB-91B2-4756-9105-68E52C1BB551}" dt="2024-12-15T04:58:02.409" v="926"/>
          <ac:picMkLst>
            <pc:docMk/>
            <pc:sldMk cId="0" sldId="312"/>
            <ac:picMk id="19" creationId="{94B2F7B9-F2C8-1CE5-294F-9D7848BA5AC6}"/>
          </ac:picMkLst>
        </pc:picChg>
        <pc:picChg chg="add del mod">
          <ac:chgData name="kalyani barve" userId="7c2c018c531562a7" providerId="LiveId" clId="{01A1D9FB-91B2-4756-9105-68E52C1BB551}" dt="2024-12-15T05:34:55.662" v="992"/>
          <ac:picMkLst>
            <pc:docMk/>
            <pc:sldMk cId="0" sldId="312"/>
            <ac:picMk id="20" creationId="{0D378FD3-1381-E06D-0E1F-F0A337AF0FE8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0" sldId="312"/>
            <ac:picMk id="21" creationId="{3921A157-7EA6-1907-0F38-FA04B99A9749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2631949356" sldId="313"/>
        </pc:sldMkLst>
        <pc:spChg chg="add mod">
          <ac:chgData name="kalyani barve" userId="7c2c018c531562a7" providerId="LiveId" clId="{01A1D9FB-91B2-4756-9105-68E52C1BB551}" dt="2024-11-23T12:21:14.722" v="455" actId="21"/>
          <ac:spMkLst>
            <pc:docMk/>
            <pc:sldMk cId="2631949356" sldId="313"/>
            <ac:spMk id="4" creationId="{BCE21C63-D7FF-D152-4E11-FDE0FA3F9EB5}"/>
          </ac:spMkLst>
        </pc:spChg>
        <pc:spChg chg="add mod">
          <ac:chgData name="kalyani barve" userId="7c2c018c531562a7" providerId="LiveId" clId="{01A1D9FB-91B2-4756-9105-68E52C1BB551}" dt="2024-11-23T12:22:23.909" v="470" actId="1076"/>
          <ac:spMkLst>
            <pc:docMk/>
            <pc:sldMk cId="2631949356" sldId="313"/>
            <ac:spMk id="8" creationId="{E0F1D8C2-0501-9BF4-859A-2142C2D97F93}"/>
          </ac:spMkLst>
        </pc:spChg>
        <pc:picChg chg="del">
          <ac:chgData name="kalyani barve" userId="7c2c018c531562a7" providerId="LiveId" clId="{01A1D9FB-91B2-4756-9105-68E52C1BB551}" dt="2024-12-15T04:57:40.099" v="922" actId="478"/>
          <ac:picMkLst>
            <pc:docMk/>
            <pc:sldMk cId="2631949356" sldId="313"/>
            <ac:picMk id="3" creationId="{07DFEF2D-320F-E47A-068F-9BDB4949FF49}"/>
          </ac:picMkLst>
        </pc:picChg>
        <pc:picChg chg="add mod">
          <ac:chgData name="kalyani barve" userId="7c2c018c531562a7" providerId="LiveId" clId="{01A1D9FB-91B2-4756-9105-68E52C1BB551}" dt="2024-12-15T05:25:10.538" v="965" actId="1076"/>
          <ac:picMkLst>
            <pc:docMk/>
            <pc:sldMk cId="2631949356" sldId="313"/>
            <ac:picMk id="9" creationId="{F9C52B12-E2C4-EE07-9D96-2BB495FED536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2631949356" sldId="313"/>
            <ac:picMk id="10" creationId="{5DF01AF2-6404-7ECF-CC08-B28B3E824DE9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2631949356" sldId="313"/>
            <ac:picMk id="11" creationId="{1163AC0A-9A72-B3E2-8A83-453F7FA64C35}"/>
          </ac:picMkLst>
        </pc:picChg>
      </pc:sldChg>
      <pc:sldChg chg="addSp delSp modSp mod modTransition delAnim modAnim">
        <pc:chgData name="kalyani barve" userId="7c2c018c531562a7" providerId="LiveId" clId="{01A1D9FB-91B2-4756-9105-68E52C1BB551}" dt="2024-12-15T05:39:56.200" v="994"/>
        <pc:sldMkLst>
          <pc:docMk/>
          <pc:sldMk cId="616023125" sldId="314"/>
        </pc:sldMkLst>
        <pc:spChg chg="mod">
          <ac:chgData name="kalyani barve" userId="7c2c018c531562a7" providerId="LiveId" clId="{01A1D9FB-91B2-4756-9105-68E52C1BB551}" dt="2024-11-23T12:10:49.256" v="240" actId="14100"/>
          <ac:spMkLst>
            <pc:docMk/>
            <pc:sldMk cId="616023125" sldId="314"/>
            <ac:spMk id="2" creationId="{5714AD43-A40F-29D2-5273-C4C7EE724B93}"/>
          </ac:spMkLst>
        </pc:spChg>
        <pc:spChg chg="add mod">
          <ac:chgData name="kalyani barve" userId="7c2c018c531562a7" providerId="LiveId" clId="{01A1D9FB-91B2-4756-9105-68E52C1BB551}" dt="2024-11-23T12:12:03.739" v="273" actId="1076"/>
          <ac:spMkLst>
            <pc:docMk/>
            <pc:sldMk cId="616023125" sldId="314"/>
            <ac:spMk id="8" creationId="{FA267313-8E24-EB44-60BA-9E73765078BC}"/>
          </ac:spMkLst>
        </pc:spChg>
        <pc:picChg chg="add mod">
          <ac:chgData name="kalyani barve" userId="7c2c018c531562a7" providerId="LiveId" clId="{01A1D9FB-91B2-4756-9105-68E52C1BB551}" dt="2024-12-03T14:23:48.309" v="910" actId="1076"/>
          <ac:picMkLst>
            <pc:docMk/>
            <pc:sldMk cId="616023125" sldId="314"/>
            <ac:picMk id="3" creationId="{398B7088-31AC-EDDC-3B5C-C5293FCD67B8}"/>
          </ac:picMkLst>
        </pc:picChg>
        <pc:picChg chg="del">
          <ac:chgData name="kalyani barve" userId="7c2c018c531562a7" providerId="LiveId" clId="{01A1D9FB-91B2-4756-9105-68E52C1BB551}" dt="2024-12-15T04:57:36.036" v="921" actId="478"/>
          <ac:picMkLst>
            <pc:docMk/>
            <pc:sldMk cId="616023125" sldId="314"/>
            <ac:picMk id="4" creationId="{C0BDCBCE-7D8E-254A-075A-733BAFE24B24}"/>
          </ac:picMkLst>
        </pc:picChg>
        <pc:picChg chg="add mod">
          <ac:chgData name="kalyani barve" userId="7c2c018c531562a7" providerId="LiveId" clId="{01A1D9FB-91B2-4756-9105-68E52C1BB551}" dt="2024-12-15T05:24:42.130" v="962" actId="1076"/>
          <ac:picMkLst>
            <pc:docMk/>
            <pc:sldMk cId="616023125" sldId="314"/>
            <ac:picMk id="9" creationId="{633574A0-62C3-309D-F831-1EFD3AFB0817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616023125" sldId="314"/>
            <ac:picMk id="10" creationId="{E0119654-2DCC-56BA-9981-2236F158924A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616023125" sldId="314"/>
            <ac:picMk id="11" creationId="{29B25988-878B-D40B-3674-604AA7EE8A39}"/>
          </ac:picMkLst>
        </pc:picChg>
      </pc:sldChg>
      <pc:sldChg chg="addSp delSp modSp mod ord modTransition delAnim modAnim">
        <pc:chgData name="kalyani barve" userId="7c2c018c531562a7" providerId="LiveId" clId="{01A1D9FB-91B2-4756-9105-68E52C1BB551}" dt="2024-12-15T05:39:56.200" v="994"/>
        <pc:sldMkLst>
          <pc:docMk/>
          <pc:sldMk cId="46223034" sldId="315"/>
        </pc:sldMkLst>
        <pc:spChg chg="mod">
          <ac:chgData name="kalyani barve" userId="7c2c018c531562a7" providerId="LiveId" clId="{01A1D9FB-91B2-4756-9105-68E52C1BB551}" dt="2024-11-23T12:14:47.847" v="314" actId="20577"/>
          <ac:spMkLst>
            <pc:docMk/>
            <pc:sldMk cId="46223034" sldId="315"/>
            <ac:spMk id="2" creationId="{CE4FA275-14EC-AC17-4F64-0C4A17AEDDA8}"/>
          </ac:spMkLst>
        </pc:spChg>
        <pc:spChg chg="add mod">
          <ac:chgData name="kalyani barve" userId="7c2c018c531562a7" providerId="LiveId" clId="{01A1D9FB-91B2-4756-9105-68E52C1BB551}" dt="2024-11-23T12:14:37.419" v="281" actId="12"/>
          <ac:spMkLst>
            <pc:docMk/>
            <pc:sldMk cId="46223034" sldId="315"/>
            <ac:spMk id="4" creationId="{E71D40A6-5664-EFDB-5F99-D84264CB4FF2}"/>
          </ac:spMkLst>
        </pc:spChg>
        <pc:picChg chg="del">
          <ac:chgData name="kalyani barve" userId="7c2c018c531562a7" providerId="LiveId" clId="{01A1D9FB-91B2-4756-9105-68E52C1BB551}" dt="2024-12-15T04:57:07.518" v="915" actId="478"/>
          <ac:picMkLst>
            <pc:docMk/>
            <pc:sldMk cId="46223034" sldId="315"/>
            <ac:picMk id="3" creationId="{9B49F6BC-BA26-4B48-81A5-F7C8AEDFC43A}"/>
          </ac:picMkLst>
        </pc:picChg>
        <pc:picChg chg="add mod">
          <ac:chgData name="kalyani barve" userId="7c2c018c531562a7" providerId="LiveId" clId="{01A1D9FB-91B2-4756-9105-68E52C1BB551}" dt="2024-12-15T05:22:37.313" v="940" actId="1076"/>
          <ac:picMkLst>
            <pc:docMk/>
            <pc:sldMk cId="46223034" sldId="315"/>
            <ac:picMk id="8" creationId="{517B3D4F-DEB3-9078-37D7-0FAD8E74B8EB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46223034" sldId="315"/>
            <ac:picMk id="9" creationId="{B267FC62-6944-A17A-8F69-A55D38B2C765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46223034" sldId="315"/>
            <ac:picMk id="10" creationId="{258B7FF3-92C5-CE17-C0B2-AD21817C2B9E}"/>
          </ac:picMkLst>
        </pc:picChg>
        <pc:picChg chg="add mod">
          <ac:chgData name="kalyani barve" userId="7c2c018c531562a7" providerId="LiveId" clId="{01A1D9FB-91B2-4756-9105-68E52C1BB551}" dt="2024-12-03T13:53:59.019" v="624" actId="1076"/>
          <ac:picMkLst>
            <pc:docMk/>
            <pc:sldMk cId="46223034" sldId="315"/>
            <ac:picMk id="1026" creationId="{6D8DBDCB-DE56-0E18-5583-791C1258BADE}"/>
          </ac:picMkLst>
        </pc:picChg>
      </pc:sldChg>
      <pc:sldChg chg="addSp delSp modSp mod ord modTransition delAnim modAnim">
        <pc:chgData name="kalyani barve" userId="7c2c018c531562a7" providerId="LiveId" clId="{01A1D9FB-91B2-4756-9105-68E52C1BB551}" dt="2024-12-15T05:39:56.200" v="994"/>
        <pc:sldMkLst>
          <pc:docMk/>
          <pc:sldMk cId="1823707309" sldId="316"/>
        </pc:sldMkLst>
        <pc:spChg chg="mod">
          <ac:chgData name="kalyani barve" userId="7c2c018c531562a7" providerId="LiveId" clId="{01A1D9FB-91B2-4756-9105-68E52C1BB551}" dt="2024-11-23T12:15:56.012" v="369" actId="1076"/>
          <ac:spMkLst>
            <pc:docMk/>
            <pc:sldMk cId="1823707309" sldId="316"/>
            <ac:spMk id="2" creationId="{918CC249-B97E-9022-8EAF-CC93725832D0}"/>
          </ac:spMkLst>
        </pc:spChg>
        <pc:graphicFrameChg chg="add mod modGraphic">
          <ac:chgData name="kalyani barve" userId="7c2c018c531562a7" providerId="LiveId" clId="{01A1D9FB-91B2-4756-9105-68E52C1BB551}" dt="2024-11-23T12:17:24.778" v="384" actId="404"/>
          <ac:graphicFrameMkLst>
            <pc:docMk/>
            <pc:sldMk cId="1823707309" sldId="316"/>
            <ac:graphicFrameMk id="4" creationId="{6121AAAC-F569-B597-0AEF-EC751DB1DC9F}"/>
          </ac:graphicFrameMkLst>
        </pc:graphicFrameChg>
        <pc:picChg chg="del">
          <ac:chgData name="kalyani barve" userId="7c2c018c531562a7" providerId="LiveId" clId="{01A1D9FB-91B2-4756-9105-68E52C1BB551}" dt="2024-12-15T04:57:26.215" v="919" actId="478"/>
          <ac:picMkLst>
            <pc:docMk/>
            <pc:sldMk cId="1823707309" sldId="316"/>
            <ac:picMk id="3" creationId="{925D587B-8B2C-809D-A435-B989B832E351}"/>
          </ac:picMkLst>
        </pc:picChg>
        <pc:picChg chg="add mod">
          <ac:chgData name="kalyani barve" userId="7c2c018c531562a7" providerId="LiveId" clId="{01A1D9FB-91B2-4756-9105-68E52C1BB551}" dt="2024-12-15T05:23:59.518" v="955" actId="1076"/>
          <ac:picMkLst>
            <pc:docMk/>
            <pc:sldMk cId="1823707309" sldId="316"/>
            <ac:picMk id="8" creationId="{7BEBD20B-A938-9C8B-604D-BF4DB15BFE97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1823707309" sldId="316"/>
            <ac:picMk id="9" creationId="{A666D025-1D17-B0C0-F751-C3A89030E341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1823707309" sldId="316"/>
            <ac:picMk id="10" creationId="{5EA77B72-8A5C-AE0D-A8B8-C4DB32D99205}"/>
          </ac:picMkLst>
        </pc:picChg>
      </pc:sldChg>
      <pc:sldChg chg="del">
        <pc:chgData name="kalyani barve" userId="7c2c018c531562a7" providerId="LiveId" clId="{01A1D9FB-91B2-4756-9105-68E52C1BB551}" dt="2024-11-23T12:18:54.368" v="404" actId="47"/>
        <pc:sldMkLst>
          <pc:docMk/>
          <pc:sldMk cId="1946961540" sldId="317"/>
        </pc:sldMkLst>
      </pc:sldChg>
      <pc:sldChg chg="delSp modSp del mod">
        <pc:chgData name="kalyani barve" userId="7c2c018c531562a7" providerId="LiveId" clId="{01A1D9FB-91B2-4756-9105-68E52C1BB551}" dt="2024-11-23T12:29:20.596" v="549" actId="47"/>
        <pc:sldMkLst>
          <pc:docMk/>
          <pc:sldMk cId="4291278222" sldId="318"/>
        </pc:sldMkLst>
      </pc:sldChg>
      <pc:sldChg chg="del">
        <pc:chgData name="kalyani barve" userId="7c2c018c531562a7" providerId="LiveId" clId="{01A1D9FB-91B2-4756-9105-68E52C1BB551}" dt="2024-11-23T12:18:48.220" v="403" actId="47"/>
        <pc:sldMkLst>
          <pc:docMk/>
          <pc:sldMk cId="1415505736" sldId="319"/>
        </pc:sldMkLst>
      </pc:sldChg>
      <pc:sldChg chg="del">
        <pc:chgData name="kalyani barve" userId="7c2c018c531562a7" providerId="LiveId" clId="{01A1D9FB-91B2-4756-9105-68E52C1BB551}" dt="2024-11-23T12:18:45.699" v="402" actId="47"/>
        <pc:sldMkLst>
          <pc:docMk/>
          <pc:sldMk cId="3091350112" sldId="320"/>
        </pc:sldMkLst>
      </pc:sldChg>
      <pc:sldChg chg="addSp delSp modSp mod modTransition delAnim modAnim">
        <pc:chgData name="kalyani barve" userId="7c2c018c531562a7" providerId="LiveId" clId="{01A1D9FB-91B2-4756-9105-68E52C1BB551}" dt="2024-12-15T05:40:18.382" v="997" actId="20577"/>
        <pc:sldMkLst>
          <pc:docMk/>
          <pc:sldMk cId="132871538" sldId="321"/>
        </pc:sldMkLst>
        <pc:spChg chg="mod">
          <ac:chgData name="kalyani barve" userId="7c2c018c531562a7" providerId="LiveId" clId="{01A1D9FB-91B2-4756-9105-68E52C1BB551}" dt="2024-12-15T05:40:18.382" v="997" actId="20577"/>
          <ac:spMkLst>
            <pc:docMk/>
            <pc:sldMk cId="132871538" sldId="321"/>
            <ac:spMk id="3" creationId="{5D0047AC-BD5B-4756-79F7-40F92C3BFAAF}"/>
          </ac:spMkLst>
        </pc:spChg>
        <pc:picChg chg="del">
          <ac:chgData name="kalyani barve" userId="7c2c018c531562a7" providerId="LiveId" clId="{01A1D9FB-91B2-4756-9105-68E52C1BB551}" dt="2024-12-15T04:57:49.340" v="924" actId="478"/>
          <ac:picMkLst>
            <pc:docMk/>
            <pc:sldMk cId="132871538" sldId="321"/>
            <ac:picMk id="5" creationId="{4B6E3237-C9E8-A685-B063-66E27BDFAB39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132871538" sldId="321"/>
            <ac:picMk id="8" creationId="{F134C14F-1D9A-FF2F-563D-B3ED14FA2CB7}"/>
          </ac:picMkLst>
        </pc:picChg>
        <pc:picChg chg="add mod">
          <ac:chgData name="kalyani barve" userId="7c2c018c531562a7" providerId="LiveId" clId="{01A1D9FB-91B2-4756-9105-68E52C1BB551}" dt="2024-12-15T05:31:31.976" v="976"/>
          <ac:picMkLst>
            <pc:docMk/>
            <pc:sldMk cId="132871538" sldId="321"/>
            <ac:picMk id="9" creationId="{627C5713-9715-3602-AB8C-859842B7A8B1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132871538" sldId="321"/>
            <ac:picMk id="10" creationId="{BBC8C773-581D-CE64-5BA3-C3EF68638B12}"/>
          </ac:picMkLst>
        </pc:picChg>
      </pc:sldChg>
      <pc:sldChg chg="addSp delSp modSp add mod modTransition delAnim modAnim">
        <pc:chgData name="kalyani barve" userId="7c2c018c531562a7" providerId="LiveId" clId="{01A1D9FB-91B2-4756-9105-68E52C1BB551}" dt="2024-12-15T05:39:56.200" v="994"/>
        <pc:sldMkLst>
          <pc:docMk/>
          <pc:sldMk cId="581708687" sldId="322"/>
        </pc:sldMkLst>
        <pc:spChg chg="mod">
          <ac:chgData name="kalyani barve" userId="7c2c018c531562a7" providerId="LiveId" clId="{01A1D9FB-91B2-4756-9105-68E52C1BB551}" dt="2024-12-03T14:02:07.413" v="695" actId="14100"/>
          <ac:spMkLst>
            <pc:docMk/>
            <pc:sldMk cId="581708687" sldId="322"/>
            <ac:spMk id="2" creationId="{4A1B7DE9-6214-E738-8258-8CF0A5D66428}"/>
          </ac:spMkLst>
        </pc:spChg>
        <pc:spChg chg="add mod">
          <ac:chgData name="kalyani barve" userId="7c2c018c531562a7" providerId="LiveId" clId="{01A1D9FB-91B2-4756-9105-68E52C1BB551}" dt="2024-12-03T14:03:05.522" v="701" actId="403"/>
          <ac:spMkLst>
            <pc:docMk/>
            <pc:sldMk cId="581708687" sldId="322"/>
            <ac:spMk id="8" creationId="{9075DE4D-FA42-6AA4-1D45-8F6D7D96BD87}"/>
          </ac:spMkLst>
        </pc:spChg>
        <pc:picChg chg="del">
          <ac:chgData name="kalyani barve" userId="7c2c018c531562a7" providerId="LiveId" clId="{01A1D9FB-91B2-4756-9105-68E52C1BB551}" dt="2024-12-15T04:57:03.639" v="914" actId="478"/>
          <ac:picMkLst>
            <pc:docMk/>
            <pc:sldMk cId="581708687" sldId="322"/>
            <ac:picMk id="3" creationId="{62FD9720-3B4E-1D07-62CF-A2F0ADC5F64F}"/>
          </ac:picMkLst>
        </pc:picChg>
        <pc:picChg chg="add mod">
          <ac:chgData name="kalyani barve" userId="7c2c018c531562a7" providerId="LiveId" clId="{01A1D9FB-91B2-4756-9105-68E52C1BB551}" dt="2024-12-15T05:22:18.220" v="937" actId="1076"/>
          <ac:picMkLst>
            <pc:docMk/>
            <pc:sldMk cId="581708687" sldId="322"/>
            <ac:picMk id="4" creationId="{9859243E-F523-D8A1-137C-F53C5F99C0F1}"/>
          </ac:picMkLst>
        </pc:picChg>
        <pc:picChg chg="add mod">
          <ac:chgData name="kalyani barve" userId="7c2c018c531562a7" providerId="LiveId" clId="{01A1D9FB-91B2-4756-9105-68E52C1BB551}" dt="2024-12-03T14:16:41.280" v="898" actId="1076"/>
          <ac:picMkLst>
            <pc:docMk/>
            <pc:sldMk cId="581708687" sldId="322"/>
            <ac:picMk id="9" creationId="{BE4805CC-8443-75DD-5F30-4FAB4F465599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581708687" sldId="322"/>
            <ac:picMk id="10" creationId="{EEDFCBE8-05EC-6B9D-3754-6AA85304E8AE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581708687" sldId="322"/>
            <ac:picMk id="11" creationId="{2E635D6C-4EE0-B8DD-601C-D34E95D5A41D}"/>
          </ac:picMkLst>
        </pc:picChg>
      </pc:sldChg>
      <pc:sldChg chg="addSp delSp modSp add mod ord modTransition delAnim modAnim">
        <pc:chgData name="kalyani barve" userId="7c2c018c531562a7" providerId="LiveId" clId="{01A1D9FB-91B2-4756-9105-68E52C1BB551}" dt="2024-12-15T05:39:56.200" v="994"/>
        <pc:sldMkLst>
          <pc:docMk/>
          <pc:sldMk cId="3692201997" sldId="323"/>
        </pc:sldMkLst>
        <pc:picChg chg="del">
          <ac:chgData name="kalyani barve" userId="7c2c018c531562a7" providerId="LiveId" clId="{01A1D9FB-91B2-4756-9105-68E52C1BB551}" dt="2024-12-15T04:57:12.249" v="916" actId="478"/>
          <ac:picMkLst>
            <pc:docMk/>
            <pc:sldMk cId="3692201997" sldId="323"/>
            <ac:picMk id="3" creationId="{7F0C458D-2D8B-C59D-ACC2-6253CBF87118}"/>
          </ac:picMkLst>
        </pc:picChg>
        <pc:picChg chg="add mod">
          <ac:chgData name="kalyani barve" userId="7c2c018c531562a7" providerId="LiveId" clId="{01A1D9FB-91B2-4756-9105-68E52C1BB551}" dt="2024-12-15T05:22:53.096" v="943" actId="1076"/>
          <ac:picMkLst>
            <pc:docMk/>
            <pc:sldMk cId="3692201997" sldId="323"/>
            <ac:picMk id="8" creationId="{D7E487EA-1F09-6AA6-E140-594BAEB4CBF4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3692201997" sldId="323"/>
            <ac:picMk id="9" creationId="{054DC269-64FD-A604-864F-7904F5670A4C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3692201997" sldId="323"/>
            <ac:picMk id="10" creationId="{10570D74-90C4-AF88-FC79-6DF27B913419}"/>
          </ac:picMkLst>
        </pc:picChg>
      </pc:sldChg>
      <pc:sldChg chg="addSp delSp modSp add mod modTransition addAnim delAnim modAnim">
        <pc:chgData name="kalyani barve" userId="7c2c018c531562a7" providerId="LiveId" clId="{01A1D9FB-91B2-4756-9105-68E52C1BB551}" dt="2024-12-15T05:39:56.200" v="994"/>
        <pc:sldMkLst>
          <pc:docMk/>
          <pc:sldMk cId="1671088393" sldId="324"/>
        </pc:sldMkLst>
        <pc:spChg chg="mod">
          <ac:chgData name="kalyani barve" userId="7c2c018c531562a7" providerId="LiveId" clId="{01A1D9FB-91B2-4756-9105-68E52C1BB551}" dt="2024-12-03T14:08:11.873" v="814" actId="20577"/>
          <ac:spMkLst>
            <pc:docMk/>
            <pc:sldMk cId="1671088393" sldId="324"/>
            <ac:spMk id="2" creationId="{0319FBAF-EFF4-73A6-30A8-B1C5617A8DC9}"/>
          </ac:spMkLst>
        </pc:spChg>
        <pc:spChg chg="add del">
          <ac:chgData name="kalyani barve" userId="7c2c018c531562a7" providerId="LiveId" clId="{01A1D9FB-91B2-4756-9105-68E52C1BB551}" dt="2024-12-03T14:07:44.931" v="756" actId="478"/>
          <ac:spMkLst>
            <pc:docMk/>
            <pc:sldMk cId="1671088393" sldId="324"/>
            <ac:spMk id="7" creationId="{3735DA4A-0258-EDAA-D1D5-42068DEA365D}"/>
          </ac:spMkLst>
        </pc:spChg>
        <pc:spChg chg="add mod">
          <ac:chgData name="kalyani barve" userId="7c2c018c531562a7" providerId="LiveId" clId="{01A1D9FB-91B2-4756-9105-68E52C1BB551}" dt="2024-12-03T14:08:43.555" v="820" actId="12"/>
          <ac:spMkLst>
            <pc:docMk/>
            <pc:sldMk cId="1671088393" sldId="324"/>
            <ac:spMk id="8" creationId="{02279770-1CDD-A6B6-B102-3688A2DEE52A}"/>
          </ac:spMkLst>
        </pc:spChg>
        <pc:picChg chg="del">
          <ac:chgData name="kalyani barve" userId="7c2c018c531562a7" providerId="LiveId" clId="{01A1D9FB-91B2-4756-9105-68E52C1BB551}" dt="2024-12-15T04:57:16.641" v="917" actId="478"/>
          <ac:picMkLst>
            <pc:docMk/>
            <pc:sldMk cId="1671088393" sldId="324"/>
            <ac:picMk id="3" creationId="{1B3E7F68-29CE-4D64-141F-82E3FEBAB845}"/>
          </ac:picMkLst>
        </pc:picChg>
        <pc:picChg chg="add mod">
          <ac:chgData name="kalyani barve" userId="7c2c018c531562a7" providerId="LiveId" clId="{01A1D9FB-91B2-4756-9105-68E52C1BB551}" dt="2024-12-15T05:23:18.097" v="947" actId="1076"/>
          <ac:picMkLst>
            <pc:docMk/>
            <pc:sldMk cId="1671088393" sldId="324"/>
            <ac:picMk id="4" creationId="{E80BFA8B-9D6F-1CEB-D216-228C9A31198F}"/>
          </ac:picMkLst>
        </pc:picChg>
        <pc:picChg chg="add del">
          <ac:chgData name="kalyani barve" userId="7c2c018c531562a7" providerId="LiveId" clId="{01A1D9FB-91B2-4756-9105-68E52C1BB551}" dt="2024-12-03T14:07:43.769" v="754" actId="478"/>
          <ac:picMkLst>
            <pc:docMk/>
            <pc:sldMk cId="1671088393" sldId="324"/>
            <ac:picMk id="5" creationId="{C9E59232-DD37-67A2-FBA3-734BD69A56AC}"/>
          </ac:picMkLst>
        </pc:picChg>
        <pc:picChg chg="add mod">
          <ac:chgData name="kalyani barve" userId="7c2c018c531562a7" providerId="LiveId" clId="{01A1D9FB-91B2-4756-9105-68E52C1BB551}" dt="2024-12-03T14:17:46.860" v="901" actId="1076"/>
          <ac:picMkLst>
            <pc:docMk/>
            <pc:sldMk cId="1671088393" sldId="324"/>
            <ac:picMk id="9" creationId="{3E29EE96-42DE-DE39-851C-3B34591B4F7D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1671088393" sldId="324"/>
            <ac:picMk id="10" creationId="{B401D6B2-2081-90CE-0400-AB749E304A0B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1671088393" sldId="324"/>
            <ac:picMk id="11" creationId="{04F7416E-1DE6-C844-89E7-9257080FD298}"/>
          </ac:picMkLst>
        </pc:picChg>
      </pc:sldChg>
      <pc:sldChg chg="addSp delSp modSp add mod modTransition delAnim modAnim">
        <pc:chgData name="kalyani barve" userId="7c2c018c531562a7" providerId="LiveId" clId="{01A1D9FB-91B2-4756-9105-68E52C1BB551}" dt="2024-12-15T05:39:56.200" v="994"/>
        <pc:sldMkLst>
          <pc:docMk/>
          <pc:sldMk cId="4238510643" sldId="325"/>
        </pc:sldMkLst>
        <pc:spChg chg="mod">
          <ac:chgData name="kalyani barve" userId="7c2c018c531562a7" providerId="LiveId" clId="{01A1D9FB-91B2-4756-9105-68E52C1BB551}" dt="2024-12-03T14:09:46.073" v="872" actId="20577"/>
          <ac:spMkLst>
            <pc:docMk/>
            <pc:sldMk cId="4238510643" sldId="325"/>
            <ac:spMk id="2" creationId="{4C5A1F3F-8460-4ACB-2AFA-C7B762BF78CA}"/>
          </ac:spMkLst>
        </pc:spChg>
        <pc:spChg chg="add mod">
          <ac:chgData name="kalyani barve" userId="7c2c018c531562a7" providerId="LiveId" clId="{01A1D9FB-91B2-4756-9105-68E52C1BB551}" dt="2024-12-03T14:10:14.326" v="878" actId="12"/>
          <ac:spMkLst>
            <pc:docMk/>
            <pc:sldMk cId="4238510643" sldId="325"/>
            <ac:spMk id="3" creationId="{F13342CE-0F49-E884-8D52-B0D91CE3CC00}"/>
          </ac:spMkLst>
        </pc:spChg>
        <pc:picChg chg="add mod">
          <ac:chgData name="kalyani barve" userId="7c2c018c531562a7" providerId="LiveId" clId="{01A1D9FB-91B2-4756-9105-68E52C1BB551}" dt="2024-12-03T14:18:34.280" v="905" actId="1076"/>
          <ac:picMkLst>
            <pc:docMk/>
            <pc:sldMk cId="4238510643" sldId="325"/>
            <ac:picMk id="4" creationId="{51017B25-E5C2-F6B2-65DE-2A6D0C8E2CF7}"/>
          </ac:picMkLst>
        </pc:picChg>
        <pc:picChg chg="add mod">
          <ac:chgData name="kalyani barve" userId="7c2c018c531562a7" providerId="LiveId" clId="{01A1D9FB-91B2-4756-9105-68E52C1BB551}" dt="2024-12-15T05:23:37.347" v="951" actId="1076"/>
          <ac:picMkLst>
            <pc:docMk/>
            <pc:sldMk cId="4238510643" sldId="325"/>
            <ac:picMk id="8" creationId="{41261DE9-78FD-D73B-C9F2-2944DEB56154}"/>
          </ac:picMkLst>
        </pc:picChg>
        <pc:picChg chg="del">
          <ac:chgData name="kalyani barve" userId="7c2c018c531562a7" providerId="LiveId" clId="{01A1D9FB-91B2-4756-9105-68E52C1BB551}" dt="2024-12-15T04:57:21.881" v="918" actId="478"/>
          <ac:picMkLst>
            <pc:docMk/>
            <pc:sldMk cId="4238510643" sldId="325"/>
            <ac:picMk id="9" creationId="{AAC700F3-A8FF-3022-8471-68D7572B6740}"/>
          </ac:picMkLst>
        </pc:picChg>
        <pc:picChg chg="add del mod">
          <ac:chgData name="kalyani barve" userId="7c2c018c531562a7" providerId="LiveId" clId="{01A1D9FB-91B2-4756-9105-68E52C1BB551}" dt="2024-12-15T05:30:57.431" v="974"/>
          <ac:picMkLst>
            <pc:docMk/>
            <pc:sldMk cId="4238510643" sldId="325"/>
            <ac:picMk id="10" creationId="{3447BF8C-13FB-C800-9224-7C8E20FE1A5D}"/>
          </ac:picMkLst>
        </pc:pic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4238510643" sldId="325"/>
            <ac:picMk id="11" creationId="{ABDF37EA-08E3-7B8C-97E1-32411685D363}"/>
          </ac:picMkLst>
        </pc:picChg>
      </pc:sldChg>
      <pc:sldChg chg="addSp modSp add mod modTransition">
        <pc:chgData name="kalyani barve" userId="7c2c018c531562a7" providerId="LiveId" clId="{01A1D9FB-91B2-4756-9105-68E52C1BB551}" dt="2024-12-15T05:39:56.200" v="994"/>
        <pc:sldMkLst>
          <pc:docMk/>
          <pc:sldMk cId="3137462267" sldId="326"/>
        </pc:sldMkLst>
        <pc:spChg chg="mod">
          <ac:chgData name="kalyani barve" userId="7c2c018c531562a7" providerId="LiveId" clId="{01A1D9FB-91B2-4756-9105-68E52C1BB551}" dt="2024-12-15T05:32:01.514" v="990" actId="20577"/>
          <ac:spMkLst>
            <pc:docMk/>
            <pc:sldMk cId="3137462267" sldId="326"/>
            <ac:spMk id="3" creationId="{B678453C-4250-6284-6727-4DBCA2062DC4}"/>
          </ac:spMkLst>
        </pc:spChg>
        <pc:picChg chg="add mod">
          <ac:chgData name="kalyani barve" userId="7c2c018c531562a7" providerId="LiveId" clId="{01A1D9FB-91B2-4756-9105-68E52C1BB551}" dt="2024-12-15T05:39:56.200" v="994"/>
          <ac:picMkLst>
            <pc:docMk/>
            <pc:sldMk cId="3137462267" sldId="326"/>
            <ac:picMk id="5" creationId="{EDB4FA1F-5CFF-E44B-23A4-F90075E6400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91DAF-7DB2-4B2C-88AD-1E18E3BA258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91959161-3448-4149-9401-154D506BF9CE}">
      <dgm:prSet phldrT="[Text]"/>
      <dgm:spPr/>
      <dgm:t>
        <a:bodyPr/>
        <a:lstStyle/>
        <a:p>
          <a:r>
            <a:rPr lang="en-IN" dirty="0"/>
            <a:t>The map is not the territory</a:t>
          </a:r>
        </a:p>
      </dgm:t>
    </dgm:pt>
    <dgm:pt modelId="{20D643C1-7952-4432-8E9C-7C26D5A8D1B1}" type="parTrans" cxnId="{DB0B3728-AC35-4AA8-AB0D-F0198E59E105}">
      <dgm:prSet/>
      <dgm:spPr/>
      <dgm:t>
        <a:bodyPr/>
        <a:lstStyle/>
        <a:p>
          <a:endParaRPr lang="en-IN"/>
        </a:p>
      </dgm:t>
    </dgm:pt>
    <dgm:pt modelId="{FC65CC66-2F62-4B89-A8F8-B5354F7A99C0}" type="sibTrans" cxnId="{DB0B3728-AC35-4AA8-AB0D-F0198E59E105}">
      <dgm:prSet/>
      <dgm:spPr/>
      <dgm:t>
        <a:bodyPr/>
        <a:lstStyle/>
        <a:p>
          <a:endParaRPr lang="en-IN"/>
        </a:p>
      </dgm:t>
    </dgm:pt>
    <dgm:pt modelId="{386B782F-746C-430E-A99F-36C676403E17}">
      <dgm:prSet phldrT="[Text]"/>
      <dgm:spPr/>
      <dgm:t>
        <a:bodyPr/>
        <a:lstStyle/>
        <a:p>
          <a:r>
            <a:rPr lang="en-IN" dirty="0"/>
            <a:t>Behaviour has a positive intention</a:t>
          </a:r>
        </a:p>
      </dgm:t>
    </dgm:pt>
    <dgm:pt modelId="{182E6FA2-1126-42D4-BD67-A6E9A3DA4563}" type="parTrans" cxnId="{757879B7-6116-4CE8-ACF5-CAF5089DEE34}">
      <dgm:prSet/>
      <dgm:spPr/>
      <dgm:t>
        <a:bodyPr/>
        <a:lstStyle/>
        <a:p>
          <a:endParaRPr lang="en-IN"/>
        </a:p>
      </dgm:t>
    </dgm:pt>
    <dgm:pt modelId="{F00A0351-2FED-4014-8CEB-49993BA9710C}" type="sibTrans" cxnId="{757879B7-6116-4CE8-ACF5-CAF5089DEE34}">
      <dgm:prSet/>
      <dgm:spPr/>
      <dgm:t>
        <a:bodyPr/>
        <a:lstStyle/>
        <a:p>
          <a:endParaRPr lang="en-IN"/>
        </a:p>
      </dgm:t>
    </dgm:pt>
    <dgm:pt modelId="{1AC4A0B7-DF56-40F2-BF0C-14364FB77620}">
      <dgm:prSet phldrT="[Text]"/>
      <dgm:spPr/>
      <dgm:t>
        <a:bodyPr/>
        <a:lstStyle/>
        <a:p>
          <a:r>
            <a:rPr lang="en-IN" dirty="0"/>
            <a:t>Flexibility equals success</a:t>
          </a:r>
        </a:p>
      </dgm:t>
    </dgm:pt>
    <dgm:pt modelId="{CA352295-5FB8-4C4E-B5D6-FAEAF5E390FC}" type="parTrans" cxnId="{E89E26C0-5B86-4E72-BBEB-6798C172AD6F}">
      <dgm:prSet/>
      <dgm:spPr/>
      <dgm:t>
        <a:bodyPr/>
        <a:lstStyle/>
        <a:p>
          <a:endParaRPr lang="en-IN"/>
        </a:p>
      </dgm:t>
    </dgm:pt>
    <dgm:pt modelId="{62BB9D67-62FB-46D1-9FA6-D8B2FA2AA25D}" type="sibTrans" cxnId="{E89E26C0-5B86-4E72-BBEB-6798C172AD6F}">
      <dgm:prSet/>
      <dgm:spPr/>
      <dgm:t>
        <a:bodyPr/>
        <a:lstStyle/>
        <a:p>
          <a:endParaRPr lang="en-IN"/>
        </a:p>
      </dgm:t>
    </dgm:pt>
    <dgm:pt modelId="{5069821F-FE0C-4EE0-985E-FFFB307C3E1D}" type="pres">
      <dgm:prSet presAssocID="{AA191DAF-7DB2-4B2C-88AD-1E18E3BA258B}" presName="Name0" presStyleCnt="0">
        <dgm:presLayoutVars>
          <dgm:chMax val="7"/>
          <dgm:chPref val="7"/>
          <dgm:dir/>
        </dgm:presLayoutVars>
      </dgm:prSet>
      <dgm:spPr/>
    </dgm:pt>
    <dgm:pt modelId="{2778B312-9ED7-4276-A4C9-03DC564E5F5A}" type="pres">
      <dgm:prSet presAssocID="{AA191DAF-7DB2-4B2C-88AD-1E18E3BA258B}" presName="Name1" presStyleCnt="0"/>
      <dgm:spPr/>
    </dgm:pt>
    <dgm:pt modelId="{368A5FF0-EDDD-49ED-9BCD-64E9A257E791}" type="pres">
      <dgm:prSet presAssocID="{AA191DAF-7DB2-4B2C-88AD-1E18E3BA258B}" presName="cycle" presStyleCnt="0"/>
      <dgm:spPr/>
    </dgm:pt>
    <dgm:pt modelId="{F587E9F4-AE47-4CA4-BBCB-EB9E8D514571}" type="pres">
      <dgm:prSet presAssocID="{AA191DAF-7DB2-4B2C-88AD-1E18E3BA258B}" presName="srcNode" presStyleLbl="node1" presStyleIdx="0" presStyleCnt="3"/>
      <dgm:spPr/>
    </dgm:pt>
    <dgm:pt modelId="{8D980718-86C2-4AED-917A-79DBD3E648C4}" type="pres">
      <dgm:prSet presAssocID="{AA191DAF-7DB2-4B2C-88AD-1E18E3BA258B}" presName="conn" presStyleLbl="parChTrans1D2" presStyleIdx="0" presStyleCnt="1"/>
      <dgm:spPr/>
    </dgm:pt>
    <dgm:pt modelId="{146C1167-4DEF-4512-A871-B3E8118CED0C}" type="pres">
      <dgm:prSet presAssocID="{AA191DAF-7DB2-4B2C-88AD-1E18E3BA258B}" presName="extraNode" presStyleLbl="node1" presStyleIdx="0" presStyleCnt="3"/>
      <dgm:spPr/>
    </dgm:pt>
    <dgm:pt modelId="{0629551E-1C62-416D-AFCE-DA412583869E}" type="pres">
      <dgm:prSet presAssocID="{AA191DAF-7DB2-4B2C-88AD-1E18E3BA258B}" presName="dstNode" presStyleLbl="node1" presStyleIdx="0" presStyleCnt="3"/>
      <dgm:spPr/>
    </dgm:pt>
    <dgm:pt modelId="{95BFF9E4-7183-4A63-A21C-B17E3E6EDD07}" type="pres">
      <dgm:prSet presAssocID="{91959161-3448-4149-9401-154D506BF9CE}" presName="text_1" presStyleLbl="node1" presStyleIdx="0" presStyleCnt="3">
        <dgm:presLayoutVars>
          <dgm:bulletEnabled val="1"/>
        </dgm:presLayoutVars>
      </dgm:prSet>
      <dgm:spPr/>
    </dgm:pt>
    <dgm:pt modelId="{54FDDA7D-0159-457D-8DE4-C9B77EA3B22E}" type="pres">
      <dgm:prSet presAssocID="{91959161-3448-4149-9401-154D506BF9CE}" presName="accent_1" presStyleCnt="0"/>
      <dgm:spPr/>
    </dgm:pt>
    <dgm:pt modelId="{5BF40188-E980-40F5-A7FD-813AC1B48CA4}" type="pres">
      <dgm:prSet presAssocID="{91959161-3448-4149-9401-154D506BF9CE}" presName="accentRepeatNode" presStyleLbl="solidFgAcc1" presStyleIdx="0" presStyleCnt="3"/>
      <dgm:spPr/>
    </dgm:pt>
    <dgm:pt modelId="{7A608291-9C1B-4C84-90C9-065C63AB590D}" type="pres">
      <dgm:prSet presAssocID="{386B782F-746C-430E-A99F-36C676403E17}" presName="text_2" presStyleLbl="node1" presStyleIdx="1" presStyleCnt="3">
        <dgm:presLayoutVars>
          <dgm:bulletEnabled val="1"/>
        </dgm:presLayoutVars>
      </dgm:prSet>
      <dgm:spPr/>
    </dgm:pt>
    <dgm:pt modelId="{9F5F63E9-DEE0-4B50-ACF2-A5E936F19470}" type="pres">
      <dgm:prSet presAssocID="{386B782F-746C-430E-A99F-36C676403E17}" presName="accent_2" presStyleCnt="0"/>
      <dgm:spPr/>
    </dgm:pt>
    <dgm:pt modelId="{F065194B-2A48-4934-BB11-CFA5FA6313A0}" type="pres">
      <dgm:prSet presAssocID="{386B782F-746C-430E-A99F-36C676403E17}" presName="accentRepeatNode" presStyleLbl="solidFgAcc1" presStyleIdx="1" presStyleCnt="3"/>
      <dgm:spPr/>
    </dgm:pt>
    <dgm:pt modelId="{A4901493-726B-4A27-96E4-529F7D0F5FAA}" type="pres">
      <dgm:prSet presAssocID="{1AC4A0B7-DF56-40F2-BF0C-14364FB77620}" presName="text_3" presStyleLbl="node1" presStyleIdx="2" presStyleCnt="3">
        <dgm:presLayoutVars>
          <dgm:bulletEnabled val="1"/>
        </dgm:presLayoutVars>
      </dgm:prSet>
      <dgm:spPr/>
    </dgm:pt>
    <dgm:pt modelId="{7A35A99F-AD30-469C-BC55-6B97A0C108CE}" type="pres">
      <dgm:prSet presAssocID="{1AC4A0B7-DF56-40F2-BF0C-14364FB77620}" presName="accent_3" presStyleCnt="0"/>
      <dgm:spPr/>
    </dgm:pt>
    <dgm:pt modelId="{A849C3D2-E1BE-496A-AC46-1A416CD28B7B}" type="pres">
      <dgm:prSet presAssocID="{1AC4A0B7-DF56-40F2-BF0C-14364FB77620}" presName="accentRepeatNode" presStyleLbl="solidFgAcc1" presStyleIdx="2" presStyleCnt="3"/>
      <dgm:spPr/>
    </dgm:pt>
  </dgm:ptLst>
  <dgm:cxnLst>
    <dgm:cxn modelId="{DB0B3728-AC35-4AA8-AB0D-F0198E59E105}" srcId="{AA191DAF-7DB2-4B2C-88AD-1E18E3BA258B}" destId="{91959161-3448-4149-9401-154D506BF9CE}" srcOrd="0" destOrd="0" parTransId="{20D643C1-7952-4432-8E9C-7C26D5A8D1B1}" sibTransId="{FC65CC66-2F62-4B89-A8F8-B5354F7A99C0}"/>
    <dgm:cxn modelId="{9315C53A-4A6A-4B73-8E4E-38DA11BF34A2}" type="presOf" srcId="{91959161-3448-4149-9401-154D506BF9CE}" destId="{95BFF9E4-7183-4A63-A21C-B17E3E6EDD07}" srcOrd="0" destOrd="0" presId="urn:microsoft.com/office/officeart/2008/layout/VerticalCurvedList"/>
    <dgm:cxn modelId="{C24295A3-BCF5-4D31-AD40-C87F393AAA8C}" type="presOf" srcId="{FC65CC66-2F62-4B89-A8F8-B5354F7A99C0}" destId="{8D980718-86C2-4AED-917A-79DBD3E648C4}" srcOrd="0" destOrd="0" presId="urn:microsoft.com/office/officeart/2008/layout/VerticalCurvedList"/>
    <dgm:cxn modelId="{A1F5D5A9-3BC1-44D6-AE27-B15472482744}" type="presOf" srcId="{AA191DAF-7DB2-4B2C-88AD-1E18E3BA258B}" destId="{5069821F-FE0C-4EE0-985E-FFFB307C3E1D}" srcOrd="0" destOrd="0" presId="urn:microsoft.com/office/officeart/2008/layout/VerticalCurvedList"/>
    <dgm:cxn modelId="{757879B7-6116-4CE8-ACF5-CAF5089DEE34}" srcId="{AA191DAF-7DB2-4B2C-88AD-1E18E3BA258B}" destId="{386B782F-746C-430E-A99F-36C676403E17}" srcOrd="1" destOrd="0" parTransId="{182E6FA2-1126-42D4-BD67-A6E9A3DA4563}" sibTransId="{F00A0351-2FED-4014-8CEB-49993BA9710C}"/>
    <dgm:cxn modelId="{E89E26C0-5B86-4E72-BBEB-6798C172AD6F}" srcId="{AA191DAF-7DB2-4B2C-88AD-1E18E3BA258B}" destId="{1AC4A0B7-DF56-40F2-BF0C-14364FB77620}" srcOrd="2" destOrd="0" parTransId="{CA352295-5FB8-4C4E-B5D6-FAEAF5E390FC}" sibTransId="{62BB9D67-62FB-46D1-9FA6-D8B2FA2AA25D}"/>
    <dgm:cxn modelId="{D47E71C1-F40E-4B66-AA1F-28332D9A694A}" type="presOf" srcId="{1AC4A0B7-DF56-40F2-BF0C-14364FB77620}" destId="{A4901493-726B-4A27-96E4-529F7D0F5FAA}" srcOrd="0" destOrd="0" presId="urn:microsoft.com/office/officeart/2008/layout/VerticalCurvedList"/>
    <dgm:cxn modelId="{4EEB11D5-EA54-47BF-A533-506B9056B48E}" type="presOf" srcId="{386B782F-746C-430E-A99F-36C676403E17}" destId="{7A608291-9C1B-4C84-90C9-065C63AB590D}" srcOrd="0" destOrd="0" presId="urn:microsoft.com/office/officeart/2008/layout/VerticalCurvedList"/>
    <dgm:cxn modelId="{1838967B-7732-4990-909B-83506A373999}" type="presParOf" srcId="{5069821F-FE0C-4EE0-985E-FFFB307C3E1D}" destId="{2778B312-9ED7-4276-A4C9-03DC564E5F5A}" srcOrd="0" destOrd="0" presId="urn:microsoft.com/office/officeart/2008/layout/VerticalCurvedList"/>
    <dgm:cxn modelId="{0A310097-4489-4B86-8FB5-E8E16A24172C}" type="presParOf" srcId="{2778B312-9ED7-4276-A4C9-03DC564E5F5A}" destId="{368A5FF0-EDDD-49ED-9BCD-64E9A257E791}" srcOrd="0" destOrd="0" presId="urn:microsoft.com/office/officeart/2008/layout/VerticalCurvedList"/>
    <dgm:cxn modelId="{84E5092E-1EB6-43C6-8651-1EAF634166A8}" type="presParOf" srcId="{368A5FF0-EDDD-49ED-9BCD-64E9A257E791}" destId="{F587E9F4-AE47-4CA4-BBCB-EB9E8D514571}" srcOrd="0" destOrd="0" presId="urn:microsoft.com/office/officeart/2008/layout/VerticalCurvedList"/>
    <dgm:cxn modelId="{51EE98BE-C848-4A86-A121-5D26E3EA878B}" type="presParOf" srcId="{368A5FF0-EDDD-49ED-9BCD-64E9A257E791}" destId="{8D980718-86C2-4AED-917A-79DBD3E648C4}" srcOrd="1" destOrd="0" presId="urn:microsoft.com/office/officeart/2008/layout/VerticalCurvedList"/>
    <dgm:cxn modelId="{4CC787C4-3155-46F8-8685-048FCE2BC64E}" type="presParOf" srcId="{368A5FF0-EDDD-49ED-9BCD-64E9A257E791}" destId="{146C1167-4DEF-4512-A871-B3E8118CED0C}" srcOrd="2" destOrd="0" presId="urn:microsoft.com/office/officeart/2008/layout/VerticalCurvedList"/>
    <dgm:cxn modelId="{DD78312F-09D2-4D02-A33A-14949E07ECD3}" type="presParOf" srcId="{368A5FF0-EDDD-49ED-9BCD-64E9A257E791}" destId="{0629551E-1C62-416D-AFCE-DA412583869E}" srcOrd="3" destOrd="0" presId="urn:microsoft.com/office/officeart/2008/layout/VerticalCurvedList"/>
    <dgm:cxn modelId="{BE2DCD38-D273-4A4E-B1FB-CFEDD6309DCC}" type="presParOf" srcId="{2778B312-9ED7-4276-A4C9-03DC564E5F5A}" destId="{95BFF9E4-7183-4A63-A21C-B17E3E6EDD07}" srcOrd="1" destOrd="0" presId="urn:microsoft.com/office/officeart/2008/layout/VerticalCurvedList"/>
    <dgm:cxn modelId="{E258093B-DA3A-430D-9263-891BC9AEE500}" type="presParOf" srcId="{2778B312-9ED7-4276-A4C9-03DC564E5F5A}" destId="{54FDDA7D-0159-457D-8DE4-C9B77EA3B22E}" srcOrd="2" destOrd="0" presId="urn:microsoft.com/office/officeart/2008/layout/VerticalCurvedList"/>
    <dgm:cxn modelId="{F22168BF-7188-4C76-A741-FEA73D155ED0}" type="presParOf" srcId="{54FDDA7D-0159-457D-8DE4-C9B77EA3B22E}" destId="{5BF40188-E980-40F5-A7FD-813AC1B48CA4}" srcOrd="0" destOrd="0" presId="urn:microsoft.com/office/officeart/2008/layout/VerticalCurvedList"/>
    <dgm:cxn modelId="{5812A116-152D-4C38-9477-FD20B5189836}" type="presParOf" srcId="{2778B312-9ED7-4276-A4C9-03DC564E5F5A}" destId="{7A608291-9C1B-4C84-90C9-065C63AB590D}" srcOrd="3" destOrd="0" presId="urn:microsoft.com/office/officeart/2008/layout/VerticalCurvedList"/>
    <dgm:cxn modelId="{DBEFCE31-BF07-4E6F-B079-A768A17AD096}" type="presParOf" srcId="{2778B312-9ED7-4276-A4C9-03DC564E5F5A}" destId="{9F5F63E9-DEE0-4B50-ACF2-A5E936F19470}" srcOrd="4" destOrd="0" presId="urn:microsoft.com/office/officeart/2008/layout/VerticalCurvedList"/>
    <dgm:cxn modelId="{5EC6499B-EE44-4395-BCBD-0B13A136F2CC}" type="presParOf" srcId="{9F5F63E9-DEE0-4B50-ACF2-A5E936F19470}" destId="{F065194B-2A48-4934-BB11-CFA5FA6313A0}" srcOrd="0" destOrd="0" presId="urn:microsoft.com/office/officeart/2008/layout/VerticalCurvedList"/>
    <dgm:cxn modelId="{1595C546-F545-458E-84D9-2FF503741CEB}" type="presParOf" srcId="{2778B312-9ED7-4276-A4C9-03DC564E5F5A}" destId="{A4901493-726B-4A27-96E4-529F7D0F5FAA}" srcOrd="5" destOrd="0" presId="urn:microsoft.com/office/officeart/2008/layout/VerticalCurvedList"/>
    <dgm:cxn modelId="{F82F4C6F-642F-49ED-A8C3-3430270FFBB6}" type="presParOf" srcId="{2778B312-9ED7-4276-A4C9-03DC564E5F5A}" destId="{7A35A99F-AD30-469C-BC55-6B97A0C108CE}" srcOrd="6" destOrd="0" presId="urn:microsoft.com/office/officeart/2008/layout/VerticalCurvedList"/>
    <dgm:cxn modelId="{F5107ECB-00BC-4D1D-95E0-94164A3F8815}" type="presParOf" srcId="{7A35A99F-AD30-469C-BC55-6B97A0C108CE}" destId="{A849C3D2-E1BE-496A-AC46-1A416CD28B7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2EC53D-2A00-4D2F-B546-8F1751BD3C1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12A736C4-78CD-49B2-AB9B-28E1675384A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dirty="0"/>
            <a:t>Meta-Model</a:t>
          </a:r>
        </a:p>
        <a:p>
          <a:pPr>
            <a:buFont typeface="Arial" panose="020B0604020202020204" pitchFamily="34" charset="0"/>
            <a:buChar char="•"/>
          </a:pPr>
          <a:r>
            <a:rPr lang="en-US" sz="2400" dirty="0"/>
            <a:t>Asking precise questions to clarify communication.</a:t>
          </a:r>
        </a:p>
        <a:p>
          <a:pPr>
            <a:buFont typeface="Arial" panose="020B0604020202020204" pitchFamily="34" charset="0"/>
            <a:buChar char="•"/>
          </a:pPr>
          <a:r>
            <a:rPr lang="en-US" sz="2400" dirty="0"/>
            <a:t>Example: "What do you mean by...?"</a:t>
          </a:r>
          <a:endParaRPr lang="en-IN" sz="2400" dirty="0"/>
        </a:p>
      </dgm:t>
    </dgm:pt>
    <dgm:pt modelId="{2E9BBEC7-A44A-42CC-91B1-9AE7CECB212E}" type="parTrans" cxnId="{7A8FD385-F85B-4477-8D87-5ADD2F314DE6}">
      <dgm:prSet/>
      <dgm:spPr/>
      <dgm:t>
        <a:bodyPr/>
        <a:lstStyle/>
        <a:p>
          <a:endParaRPr lang="en-IN"/>
        </a:p>
      </dgm:t>
    </dgm:pt>
    <dgm:pt modelId="{29A4F06E-082C-44CA-B874-5885A05DFA09}" type="sibTrans" cxnId="{7A8FD385-F85B-4477-8D87-5ADD2F314DE6}">
      <dgm:prSet/>
      <dgm:spPr/>
      <dgm:t>
        <a:bodyPr/>
        <a:lstStyle/>
        <a:p>
          <a:endParaRPr lang="en-IN"/>
        </a:p>
      </dgm:t>
    </dgm:pt>
    <dgm:pt modelId="{C4D7E607-10D8-4EA4-AC90-A7760BB7064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b="1" dirty="0"/>
            <a:t>Milton Model</a:t>
          </a:r>
        </a:p>
        <a:p>
          <a:pPr>
            <a:buFont typeface="Arial" panose="020B0604020202020204" pitchFamily="34" charset="0"/>
            <a:buChar char="•"/>
          </a:pPr>
          <a:r>
            <a:rPr lang="en-US" sz="2400" dirty="0"/>
            <a:t>Using ambiguity and suggestion for influence.</a:t>
          </a:r>
        </a:p>
        <a:p>
          <a:pPr>
            <a:buFont typeface="Arial" panose="020B0604020202020204" pitchFamily="34" charset="0"/>
            <a:buChar char="•"/>
          </a:pPr>
          <a:r>
            <a:rPr lang="en-IN" sz="2400" dirty="0"/>
            <a:t>Example: Storytelling, metaphors.</a:t>
          </a:r>
        </a:p>
      </dgm:t>
    </dgm:pt>
    <dgm:pt modelId="{843499D1-A77B-4EDC-8381-5BBDDBEAFF7D}" type="parTrans" cxnId="{330B94D9-8C96-4DA4-BC32-DAD707C99C38}">
      <dgm:prSet/>
      <dgm:spPr/>
      <dgm:t>
        <a:bodyPr/>
        <a:lstStyle/>
        <a:p>
          <a:endParaRPr lang="en-IN"/>
        </a:p>
      </dgm:t>
    </dgm:pt>
    <dgm:pt modelId="{DB2EC88A-08DD-4DD8-A958-2B8998E35306}" type="sibTrans" cxnId="{330B94D9-8C96-4DA4-BC32-DAD707C99C38}">
      <dgm:prSet/>
      <dgm:spPr/>
      <dgm:t>
        <a:bodyPr/>
        <a:lstStyle/>
        <a:p>
          <a:endParaRPr lang="en-IN"/>
        </a:p>
      </dgm:t>
    </dgm:pt>
    <dgm:pt modelId="{5D64C9BE-A29F-476E-B305-79856ACB874C}" type="pres">
      <dgm:prSet presAssocID="{552EC53D-2A00-4D2F-B546-8F1751BD3C13}" presName="diagram" presStyleCnt="0">
        <dgm:presLayoutVars>
          <dgm:dir/>
          <dgm:resizeHandles val="exact"/>
        </dgm:presLayoutVars>
      </dgm:prSet>
      <dgm:spPr/>
    </dgm:pt>
    <dgm:pt modelId="{4DBEC3AD-860E-4B43-9F59-28AFC4F66927}" type="pres">
      <dgm:prSet presAssocID="{12A736C4-78CD-49B2-AB9B-28E1675384AC}" presName="node" presStyleLbl="node1" presStyleIdx="0" presStyleCnt="2">
        <dgm:presLayoutVars>
          <dgm:bulletEnabled val="1"/>
        </dgm:presLayoutVars>
      </dgm:prSet>
      <dgm:spPr/>
    </dgm:pt>
    <dgm:pt modelId="{08D28218-1029-4D53-8E7D-D4AFB64A74AE}" type="pres">
      <dgm:prSet presAssocID="{29A4F06E-082C-44CA-B874-5885A05DFA09}" presName="sibTrans" presStyleCnt="0"/>
      <dgm:spPr/>
    </dgm:pt>
    <dgm:pt modelId="{5C68C09F-03E0-440E-8A57-CD7C0161FA20}" type="pres">
      <dgm:prSet presAssocID="{C4D7E607-10D8-4EA4-AC90-A7760BB7064E}" presName="node" presStyleLbl="node1" presStyleIdx="1" presStyleCnt="2">
        <dgm:presLayoutVars>
          <dgm:bulletEnabled val="1"/>
        </dgm:presLayoutVars>
      </dgm:prSet>
      <dgm:spPr/>
    </dgm:pt>
  </dgm:ptLst>
  <dgm:cxnLst>
    <dgm:cxn modelId="{05DA3710-EF27-431C-B30F-E8FDBC80E6B4}" type="presOf" srcId="{C4D7E607-10D8-4EA4-AC90-A7760BB7064E}" destId="{5C68C09F-03E0-440E-8A57-CD7C0161FA20}" srcOrd="0" destOrd="0" presId="urn:microsoft.com/office/officeart/2005/8/layout/default"/>
    <dgm:cxn modelId="{55FB772B-55C8-439C-A6F3-0F9B3889E895}" type="presOf" srcId="{552EC53D-2A00-4D2F-B546-8F1751BD3C13}" destId="{5D64C9BE-A29F-476E-B305-79856ACB874C}" srcOrd="0" destOrd="0" presId="urn:microsoft.com/office/officeart/2005/8/layout/default"/>
    <dgm:cxn modelId="{7A8FD385-F85B-4477-8D87-5ADD2F314DE6}" srcId="{552EC53D-2A00-4D2F-B546-8F1751BD3C13}" destId="{12A736C4-78CD-49B2-AB9B-28E1675384AC}" srcOrd="0" destOrd="0" parTransId="{2E9BBEC7-A44A-42CC-91B1-9AE7CECB212E}" sibTransId="{29A4F06E-082C-44CA-B874-5885A05DFA09}"/>
    <dgm:cxn modelId="{76877093-F3C3-4918-BEBE-5E3E577AC9CE}" type="presOf" srcId="{12A736C4-78CD-49B2-AB9B-28E1675384AC}" destId="{4DBEC3AD-860E-4B43-9F59-28AFC4F66927}" srcOrd="0" destOrd="0" presId="urn:microsoft.com/office/officeart/2005/8/layout/default"/>
    <dgm:cxn modelId="{330B94D9-8C96-4DA4-BC32-DAD707C99C38}" srcId="{552EC53D-2A00-4D2F-B546-8F1751BD3C13}" destId="{C4D7E607-10D8-4EA4-AC90-A7760BB7064E}" srcOrd="1" destOrd="0" parTransId="{843499D1-A77B-4EDC-8381-5BBDDBEAFF7D}" sibTransId="{DB2EC88A-08DD-4DD8-A958-2B8998E35306}"/>
    <dgm:cxn modelId="{066D2B89-E9A8-44FB-8A14-98157E04FD71}" type="presParOf" srcId="{5D64C9BE-A29F-476E-B305-79856ACB874C}" destId="{4DBEC3AD-860E-4B43-9F59-28AFC4F66927}" srcOrd="0" destOrd="0" presId="urn:microsoft.com/office/officeart/2005/8/layout/default"/>
    <dgm:cxn modelId="{256D2926-D369-4E74-9AAF-5D5FD3B471D0}" type="presParOf" srcId="{5D64C9BE-A29F-476E-B305-79856ACB874C}" destId="{08D28218-1029-4D53-8E7D-D4AFB64A74AE}" srcOrd="1" destOrd="0" presId="urn:microsoft.com/office/officeart/2005/8/layout/default"/>
    <dgm:cxn modelId="{BD244060-2483-45AD-B975-FD4D1DEDA308}" type="presParOf" srcId="{5D64C9BE-A29F-476E-B305-79856ACB874C}" destId="{5C68C09F-03E0-440E-8A57-CD7C0161FA2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80718-86C2-4AED-917A-79DBD3E648C4}">
      <dsp:nvSpPr>
        <dsp:cNvPr id="0" name=""/>
        <dsp:cNvSpPr/>
      </dsp:nvSpPr>
      <dsp:spPr>
        <a:xfrm>
          <a:off x="-4988273" y="-764297"/>
          <a:ext cx="5940786" cy="5940786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FF9E4-7183-4A63-A21C-B17E3E6EDD07}">
      <dsp:nvSpPr>
        <dsp:cNvPr id="0" name=""/>
        <dsp:cNvSpPr/>
      </dsp:nvSpPr>
      <dsp:spPr>
        <a:xfrm>
          <a:off x="612614" y="441219"/>
          <a:ext cx="7632499" cy="8824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043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/>
            <a:t>The map is not the territory</a:t>
          </a:r>
        </a:p>
      </dsp:txBody>
      <dsp:txXfrm>
        <a:off x="612614" y="441219"/>
        <a:ext cx="7632499" cy="882438"/>
      </dsp:txXfrm>
    </dsp:sp>
    <dsp:sp modelId="{5BF40188-E980-40F5-A7FD-813AC1B48CA4}">
      <dsp:nvSpPr>
        <dsp:cNvPr id="0" name=""/>
        <dsp:cNvSpPr/>
      </dsp:nvSpPr>
      <dsp:spPr>
        <a:xfrm>
          <a:off x="61090" y="330914"/>
          <a:ext cx="1103048" cy="1103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08291-9C1B-4C84-90C9-065C63AB590D}">
      <dsp:nvSpPr>
        <dsp:cNvPr id="0" name=""/>
        <dsp:cNvSpPr/>
      </dsp:nvSpPr>
      <dsp:spPr>
        <a:xfrm>
          <a:off x="933380" y="1764876"/>
          <a:ext cx="7311733" cy="882438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043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/>
            <a:t>Behaviour has a positive intention</a:t>
          </a:r>
        </a:p>
      </dsp:txBody>
      <dsp:txXfrm>
        <a:off x="933380" y="1764876"/>
        <a:ext cx="7311733" cy="882438"/>
      </dsp:txXfrm>
    </dsp:sp>
    <dsp:sp modelId="{F065194B-2A48-4934-BB11-CFA5FA6313A0}">
      <dsp:nvSpPr>
        <dsp:cNvPr id="0" name=""/>
        <dsp:cNvSpPr/>
      </dsp:nvSpPr>
      <dsp:spPr>
        <a:xfrm>
          <a:off x="381856" y="1654572"/>
          <a:ext cx="1103048" cy="1103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901493-726B-4A27-96E4-529F7D0F5FAA}">
      <dsp:nvSpPr>
        <dsp:cNvPr id="0" name=""/>
        <dsp:cNvSpPr/>
      </dsp:nvSpPr>
      <dsp:spPr>
        <a:xfrm>
          <a:off x="612614" y="3088534"/>
          <a:ext cx="7632499" cy="88243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0435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/>
            <a:t>Flexibility equals success</a:t>
          </a:r>
        </a:p>
      </dsp:txBody>
      <dsp:txXfrm>
        <a:off x="612614" y="3088534"/>
        <a:ext cx="7632499" cy="882438"/>
      </dsp:txXfrm>
    </dsp:sp>
    <dsp:sp modelId="{A849C3D2-E1BE-496A-AC46-1A416CD28B7B}">
      <dsp:nvSpPr>
        <dsp:cNvPr id="0" name=""/>
        <dsp:cNvSpPr/>
      </dsp:nvSpPr>
      <dsp:spPr>
        <a:xfrm>
          <a:off x="61090" y="2978229"/>
          <a:ext cx="1103048" cy="1103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EC3AD-860E-4B43-9F59-28AFC4F66927}">
      <dsp:nvSpPr>
        <dsp:cNvPr id="0" name=""/>
        <dsp:cNvSpPr/>
      </dsp:nvSpPr>
      <dsp:spPr>
        <a:xfrm>
          <a:off x="951" y="1079167"/>
          <a:ext cx="3712331" cy="2227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1" kern="1200" dirty="0"/>
            <a:t>Meta-Model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Asking precise questions to clarify communication.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Example: "What do you mean by...?"</a:t>
          </a:r>
          <a:endParaRPr lang="en-IN" sz="2400" kern="1200" dirty="0"/>
        </a:p>
      </dsp:txBody>
      <dsp:txXfrm>
        <a:off x="951" y="1079167"/>
        <a:ext cx="3712331" cy="2227398"/>
      </dsp:txXfrm>
    </dsp:sp>
    <dsp:sp modelId="{5C68C09F-03E0-440E-8A57-CD7C0161FA20}">
      <dsp:nvSpPr>
        <dsp:cNvPr id="0" name=""/>
        <dsp:cNvSpPr/>
      </dsp:nvSpPr>
      <dsp:spPr>
        <a:xfrm>
          <a:off x="4084516" y="1079167"/>
          <a:ext cx="3712331" cy="222739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b="1" kern="1200" dirty="0"/>
            <a:t>Milton Model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Using ambiguity and suggestion for influence.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400" kern="1200" dirty="0"/>
            <a:t>Example: Storytelling, metaphors.</a:t>
          </a:r>
        </a:p>
      </dsp:txBody>
      <dsp:txXfrm>
        <a:off x="4084516" y="1079167"/>
        <a:ext cx="3712331" cy="2227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DAAE-49A9-4371-9CAE-1F128A4C01B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E1703-48BD-4280-9492-A53934329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3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91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AC1A-5328-0E06-E178-3560FCF3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25A8E-C1F0-A122-C877-0585922FA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53E2D-528E-EA14-7E0A-BDC1EB3A4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385F7-9E18-0809-883B-31799185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4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96E6-1A8C-122A-CB8A-6806E3A0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DED0A-1838-407E-A9CD-3EF70296B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C00D0-8DFF-EF41-C63D-E238B5844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F7836-5AEF-21D2-789D-CA174FFA3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69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82829-01C8-407A-B2FE-3F16AD21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DDC2-E151-02D9-868B-633C233F5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407FE-AF1E-B106-64CC-79C2D19D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CE98-7705-98BE-6220-F129BEB42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193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B400-5FAA-8080-452A-5E46B351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F863F-4E53-02CB-5FCE-52BCAA003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7F0B9-3DC5-9DC3-2856-2513DBAE1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F10A4-32A9-9C8F-4F06-E7285503C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810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CFA84-4716-76B7-F773-18C0024B6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3E768-9AEF-B5BD-3C4F-A12C88684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1F8A7-0049-5F25-4C8A-6ABBEC268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2042F-4D43-69D4-7E17-2716A4EA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203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72B1-61FB-F33C-DFFC-5F473385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E8D8B-177B-575A-5D20-7EBFC6BAF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B6E98-FB54-0B63-0CA3-01001B411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D865F-27C8-DCF7-B86D-27AEAE0E7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17FA-EA7D-A297-81FE-E41EC5FC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18B2B-45D9-6FDD-642C-34EFC708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21352-C543-99C2-A355-B22E80CED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B8BBD-AB5A-F814-18DE-C398599EB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47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61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91C0B-F378-FA46-CC28-37187B7B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D4A37-9807-256A-A393-5FD147A1C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74EE5-3A2E-7413-81E1-9BDA42347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0C16-0DC5-2B4F-0ECC-F3FA67F55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24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3730-0535-4325-A862-C4128273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EB469-CFF5-4858-ABD7-FA07445A0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ED71-2B21-4E56-81F6-CB58D1C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40B2-311C-435C-BC2A-0035E99B0381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4C3A-D686-4162-B54B-042D8E41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66A9-0693-4315-900F-1515832C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7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E44D-1D63-4E2E-A90F-7F659EDB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4347E-936C-4B6D-AEE9-54625F18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1610-1463-4FA6-A6F1-26FC412D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603B-C825-4802-A2D0-FD58862B6825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9266-8D03-494E-82B5-6ECF9391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29AAC-B949-445B-B7C6-44FD19F9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94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FB65-63EB-453D-8010-11ACE3AD9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264CF-AC36-42D0-8C75-64671BC1F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77AD-B93C-4BCD-8760-AB54A415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135-1919-4FB8-8986-DFC8D5ED20C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9628-F1DE-4D35-B864-FA397F6F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95AB-0B21-46B9-92E0-477EB586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84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8010" y="699896"/>
            <a:ext cx="593597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B7F6-1AA2-4C37-8B09-64E1D1A3DD86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0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84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18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42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808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7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2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3C7F-9821-48FF-A052-4A556A46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DCC0A-F12A-4DE2-B960-3E736BAB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D957-EB6C-4938-9257-96071E7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A1CA-19A7-42F3-BD10-D333C3A508F7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6021-1489-453C-9D0F-A86F3616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6BAB-1A8A-40EF-8560-C6645970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307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898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4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475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382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2DC-3109-4524-A16D-BC134B0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6C9C-7BED-4F9E-940D-30A2A5EF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B8A1-2271-46E8-AD09-68B4C15D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BAA0-75E4-4937-8AEF-28E93756B0EA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F70B-E2E4-486E-974E-F6E746C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493C-E31A-4D63-A528-F687C1E1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6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7087-A2DE-40ED-A0C7-6C9828B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380C-1F92-49DA-899C-A1F907A0D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A1FA-CA99-4E7D-BBB7-89CC81DF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8BE2-09A6-4BC0-8695-E9934897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D09-0E0A-414A-9137-E7F36F0EE69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5D06-612A-4163-A2AB-F7405DB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FA00-B84B-41BA-B419-943611D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8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CAC3-1D99-4501-BB03-38262D31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F575-900C-4DA5-B45A-C17A3259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AC5D-AF69-4043-AA58-6CF20B5C1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5E6EB-56D9-45AF-98B2-4055A151B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17B11-706E-4D18-A364-7CC60B8D2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09C32-AC10-4F76-B9B7-342C3530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7ADE-758F-42EA-AF12-932B905B1CD2}" type="datetime1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B1DF9-10DC-4BE7-A528-1748CC06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B9C78-1A16-4742-B1DB-A5B4A930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66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59E5-CA3A-4737-9AF3-751A787B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5AB06-ACA0-471F-AEC6-0011194F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58BF-C1A9-4B5F-B61B-26057976F397}" type="datetime1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6AB11-3BC6-4748-841A-3F021A0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D8BB-1B8B-4EB1-B1F5-6DFB45D1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6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F0504-927C-4D21-9B48-390AEE49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72D-9C7B-4EA6-9ED4-4AF625CBBF64}" type="datetime1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D52FE-5139-4781-B0A9-BE88BD9D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5BB7-4871-4D8F-B59C-8493A872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466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BCD7-32D5-4A9F-8480-A12583C6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5392-DBC8-496A-BEFE-44129D71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83567-7F3B-46D1-82CA-F3EE109C2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B1B5D-A290-41EF-8F65-1BE10F45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4909-DC8F-4A3C-9F36-1F462592370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3946-AD1C-4C4F-A58D-1174F55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5EB6F-8344-4468-9A25-1ED06B7F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34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A998-6B4F-4AE3-A63D-1F141C68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3D77F-0CE2-4745-8A4E-44F20130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537D-192F-4E95-83C3-D76B38D18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79C35-E9B2-4D43-974F-77F8DBD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DB12-3391-4B6A-9A7F-ECFE1F81B3D0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75D92-E9EE-4376-87DD-D19A6E6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31D4-4CA6-4ED9-873D-5E442FF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6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1905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55133-4E52-4DFD-8F0C-3176AC91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1209C-5086-42FB-A988-5E1095BB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6AD6-F180-4842-9AE4-2C4220DA6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2A86-645B-4FF8-BD3D-6D8452784F6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07E0-7AD8-4E17-B3C2-E1891A95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C2A8-6D78-49F9-A3C9-7CA540F6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A068B-C894-40B2-AA24-F7F9A7F9A0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2400"/>
            <a:ext cx="990600" cy="1016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7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mp3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1.mp3"/><Relationship Id="rId7" Type="http://schemas.openxmlformats.org/officeDocument/2006/relationships/image" Target="../media/image19.png"/><Relationship Id="rId2" Type="http://schemas.microsoft.com/office/2007/relationships/media" Target="../media/media11.mp3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10.png"/><Relationship Id="rId2" Type="http://schemas.microsoft.com/office/2007/relationships/media" Target="../media/media12.mp3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www.gdchmumbai.org/" TargetMode="External"/><Relationship Id="rId3" Type="http://schemas.openxmlformats.org/officeDocument/2006/relationships/audio" Target="../media/media13.mp3"/><Relationship Id="rId7" Type="http://schemas.openxmlformats.org/officeDocument/2006/relationships/image" Target="../media/image4.png"/><Relationship Id="rId12" Type="http://schemas.openxmlformats.org/officeDocument/2006/relationships/hyperlink" Target="mailto:deangdch_Mumbai@yahoo.com" TargetMode="External"/><Relationship Id="rId2" Type="http://schemas.microsoft.com/office/2007/relationships/media" Target="../media/media13.mp3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5.mp3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media6.mp3"/><Relationship Id="rId7" Type="http://schemas.openxmlformats.org/officeDocument/2006/relationships/diagramData" Target="../diagrams/data1.xml"/><Relationship Id="rId12" Type="http://schemas.openxmlformats.org/officeDocument/2006/relationships/image" Target="../media/image10.pn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4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2.xml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7.mp3"/><Relationship Id="rId7" Type="http://schemas.openxmlformats.org/officeDocument/2006/relationships/image" Target="../media/image16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p3"/><Relationship Id="rId7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media9.mp3"/><Relationship Id="rId7" Type="http://schemas.openxmlformats.org/officeDocument/2006/relationships/diagramData" Target="../diagrams/data2.xml"/><Relationship Id="rId12" Type="http://schemas.openxmlformats.org/officeDocument/2006/relationships/image" Target="../media/image10.png"/><Relationship Id="rId2" Type="http://schemas.microsoft.com/office/2007/relationships/media" Target="../media/media9.mp3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7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12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4082141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8" name="object 8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5800" y="2438400"/>
            <a:ext cx="3775473" cy="29727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30572" y="2833013"/>
            <a:ext cx="626766" cy="6620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24400" y="5105400"/>
            <a:ext cx="78486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457200">
              <a:spcBef>
                <a:spcPts val="100"/>
              </a:spcBef>
            </a:pPr>
            <a:r>
              <a:rPr b="1" spc="-20" dirty="0">
                <a:solidFill>
                  <a:srgbClr val="99244F"/>
                </a:solidFill>
                <a:latin typeface="Calibri"/>
                <a:cs typeface="Calibri"/>
              </a:rPr>
              <a:t>DEPARTMENT</a:t>
            </a:r>
            <a:r>
              <a:rPr b="1" spc="5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9244F"/>
                </a:solidFill>
                <a:latin typeface="Calibri"/>
                <a:cs typeface="Calibri"/>
              </a:rPr>
              <a:t>OF</a:t>
            </a:r>
            <a:r>
              <a:rPr b="1" spc="10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9244F"/>
                </a:solidFill>
                <a:latin typeface="Calibri"/>
                <a:cs typeface="Calibri"/>
              </a:rPr>
              <a:t>PE</a:t>
            </a:r>
            <a:r>
              <a:rPr lang="en-IN" b="1" spc="-10" dirty="0">
                <a:solidFill>
                  <a:srgbClr val="99244F"/>
                </a:solidFill>
                <a:latin typeface="Calibri"/>
                <a:cs typeface="Calibri"/>
              </a:rPr>
              <a:t>DIATRIC AND PREVENTIVE DENTISTRY</a:t>
            </a:r>
          </a:p>
          <a:p>
            <a:pPr marL="12700" marR="5080" defTabSz="457200">
              <a:spcBef>
                <a:spcPts val="100"/>
              </a:spcBef>
            </a:pPr>
            <a:r>
              <a:rPr lang="en-US" b="1" spc="-10" dirty="0">
                <a:solidFill>
                  <a:srgbClr val="99244F"/>
                </a:solidFill>
                <a:latin typeface="Calibri"/>
                <a:cs typeface="Calibri"/>
              </a:rPr>
              <a:t>PRESENTED BY: DR. KALYANI BARVE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4400" y="3581400"/>
            <a:ext cx="76075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GOVERNMENT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Calibri"/>
                <a:cs typeface="Calibri"/>
              </a:rPr>
              <a:t>DENTAL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COLLEGE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&amp;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HOSPITAL,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MUMBAI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487024" y="606237"/>
            <a:ext cx="8001000" cy="938939"/>
          </a:xfrm>
          <a:prstGeom prst="rect">
            <a:avLst/>
          </a:prstGeom>
        </p:spPr>
        <p:txBody>
          <a:bodyPr vert="horz" wrap="square" lIns="0" tIns="381218" rIns="0" bIns="0" rtlCol="0" anchor="ctr">
            <a:spAutoFit/>
          </a:bodyPr>
          <a:lstStyle/>
          <a:p>
            <a:pPr marL="1123950" algn="ctr">
              <a:lnSpc>
                <a:spcPct val="100000"/>
              </a:lnSpc>
              <a:spcBef>
                <a:spcPts val="110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NEUROLINGUISTIC PROGRAMMING</a:t>
            </a:r>
            <a:endParaRPr lang="en-IN" sz="3600" dirty="0"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13FEA4-377A-63C8-7C15-B5474A7776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611848" cy="609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7884FDFD">
            <a:hlinkClick r:id="" action="ppaction://media"/>
            <a:extLst>
              <a:ext uri="{FF2B5EF4-FFF2-40B4-BE49-F238E27FC236}">
                <a16:creationId xmlns:a16="http://schemas.microsoft.com/office/drawing/2014/main" id="{80E5E515-704F-EAF8-CB65-7DB5EA4CF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400" y="32047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1C6131-0C4C-CF9F-188F-BDA951BDC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156" t="5556" r="8649" b="11111"/>
          <a:stretch/>
        </p:blipFill>
        <p:spPr>
          <a:xfrm>
            <a:off x="10896600" y="152400"/>
            <a:ext cx="1143000" cy="13062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7"/>
    </mc:Choice>
    <mc:Fallback xmlns="">
      <p:transition spd="slow" advTm="1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0" objId="15"/>
        <p14:stopEvt time="12397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914400"/>
            <a:ext cx="4267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ANCHORING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1E33-D793-DC7F-36C2-30636F709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0F997-D314-4E03-AD21-C81571A82D8C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656DA05-573A-A3CB-8D92-DC9B4F47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41469"/>
            <a:ext cx="9582495" cy="225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Associating a stimulus with a specific emotional state.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Examples: Smiling during positive feedback, using a calm tone in conflict.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How to Anchor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Repetition and consistency.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14363-0CF9-013B-8A1F-DBC07A4CC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352800"/>
            <a:ext cx="3862388" cy="2734050"/>
          </a:xfrm>
          <a:prstGeom prst="rect">
            <a:avLst/>
          </a:prstGeom>
        </p:spPr>
      </p:pic>
      <p:pic>
        <p:nvPicPr>
          <p:cNvPr id="9" name="945C9B8C">
            <a:hlinkClick r:id="" action="ppaction://media"/>
            <a:extLst>
              <a:ext uri="{FF2B5EF4-FFF2-40B4-BE49-F238E27FC236}">
                <a16:creationId xmlns:a16="http://schemas.microsoft.com/office/drawing/2014/main" id="{A33EAF0C-36EC-4FF7-D36B-D9AEBA9F7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45780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7"/>
    </mc:Choice>
    <mc:Fallback xmlns="">
      <p:transition spd="slow" advTm="1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2" objId="9"/>
        <p14:stopEvt time="18867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4E1F-532C-0BE6-80A6-639C10D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14AD43-A40F-29D2-5273-C4C7EE724B93}"/>
              </a:ext>
            </a:extLst>
          </p:cNvPr>
          <p:cNvSpPr txBox="1"/>
          <p:nvPr/>
        </p:nvSpPr>
        <p:spPr>
          <a:xfrm>
            <a:off x="152400" y="914400"/>
            <a:ext cx="86106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APPLICATIONS OF NLP IN COMMUNICATION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AC630-DC5F-93B4-E6A7-517578E1E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8823B-C7B4-2CB1-4448-F5543D588B4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0E11D-3493-4946-FC0A-2B3B3EAAF06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A267313-8E24-EB44-60BA-9E7376507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77" y="1273399"/>
            <a:ext cx="9588972" cy="28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Enhancing personal relationships by improving empathy and connection.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Improving workplace communication, leadership, and teamwork.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Strengthening negotiation and conflict resolution skills.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Building confidence in public speaking or presentations.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B7088-31AC-EDDC-3B5C-C5293FCD6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047" y="3599259"/>
            <a:ext cx="7572375" cy="2667000"/>
          </a:xfrm>
          <a:prstGeom prst="rect">
            <a:avLst/>
          </a:prstGeom>
        </p:spPr>
      </p:pic>
      <p:pic>
        <p:nvPicPr>
          <p:cNvPr id="9" name="E7BB5A74">
            <a:hlinkClick r:id="" action="ppaction://media"/>
            <a:extLst>
              <a:ext uri="{FF2B5EF4-FFF2-40B4-BE49-F238E27FC236}">
                <a16:creationId xmlns:a16="http://schemas.microsoft.com/office/drawing/2014/main" id="{633574A0-62C3-309D-F831-1EFD3AFB08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2850" y="45780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0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1"/>
    </mc:Choice>
    <mc:Fallback xmlns="">
      <p:transition spd="slow" advTm="2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6" objId="9"/>
        <p14:stopEvt time="22601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F91D-EFCE-6343-4C09-4C6F94DD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DB984-B32B-C34F-F809-D7DAFB30960F}"/>
              </a:ext>
            </a:extLst>
          </p:cNvPr>
          <p:cNvSpPr txBox="1"/>
          <p:nvPr/>
        </p:nvSpPr>
        <p:spPr>
          <a:xfrm>
            <a:off x="152400" y="914400"/>
            <a:ext cx="324421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CONCLUSION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9BF1D-E915-F3EF-421C-1C6EFA085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BE91A-DF99-0423-1B36-D25A61C7B47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D644C-15B7-EDD3-6329-A57A4472FD19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CE21C63-D7FF-D152-4E11-FDE0FA3F9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47866"/>
            <a:ext cx="9291390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NLP enhances communication through understanding and techniques.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Practical in personal, professional, and therapeutic settings.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F1D8C2-0501-9BF4-859A-2142C2D97F93}"/>
              </a:ext>
            </a:extLst>
          </p:cNvPr>
          <p:cNvSpPr/>
          <p:nvPr/>
        </p:nvSpPr>
        <p:spPr>
          <a:xfrm>
            <a:off x="1258552" y="4298227"/>
            <a:ext cx="9674895" cy="9906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"Effective communication begins with understanding oneself and others." </a:t>
            </a:r>
          </a:p>
        </p:txBody>
      </p:sp>
      <p:pic>
        <p:nvPicPr>
          <p:cNvPr id="9" name="5F6A02AC">
            <a:hlinkClick r:id="" action="ppaction://media"/>
            <a:extLst>
              <a:ext uri="{FF2B5EF4-FFF2-40B4-BE49-F238E27FC236}">
                <a16:creationId xmlns:a16="http://schemas.microsoft.com/office/drawing/2014/main" id="{F9C52B12-E2C4-EE07-9D96-2BB495FED5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42913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3"/>
    </mc:Choice>
    <mc:Fallback xmlns="">
      <p:transition spd="slow" advTm="2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2" objId="9"/>
        <p14:stopEvt time="20963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3760407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4" name="object 4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50102" y="4029041"/>
            <a:ext cx="351923" cy="4692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14365" y="4809680"/>
            <a:ext cx="406561" cy="542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5800" y="2133600"/>
            <a:ext cx="3927873" cy="328255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144860" y="2890292"/>
            <a:ext cx="2627539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7030A0"/>
                </a:solidFill>
                <a:latin typeface="+mn-lt"/>
              </a:rPr>
              <a:t>THANK</a:t>
            </a:r>
            <a:r>
              <a:rPr sz="3600" b="1" spc="-114" dirty="0">
                <a:solidFill>
                  <a:srgbClr val="7030A0"/>
                </a:solidFill>
                <a:latin typeface="+mn-lt"/>
              </a:rPr>
              <a:t> </a:t>
            </a:r>
            <a:r>
              <a:rPr sz="3600" b="1" spc="-25" dirty="0">
                <a:solidFill>
                  <a:srgbClr val="7030A0"/>
                </a:solidFill>
                <a:latin typeface="+mn-lt"/>
              </a:rPr>
              <a:t>YOU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69944" y="4169414"/>
            <a:ext cx="22142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2"/>
              </a:rPr>
              <a:t>deangdch_Mumbai@yahoo.com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600" y="4953000"/>
            <a:ext cx="20015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3"/>
              </a:rPr>
              <a:t>http://www.gdchmumbai.org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6" name="B33A4C4B">
            <a:hlinkClick r:id="" action="ppaction://media"/>
            <a:extLst>
              <a:ext uri="{FF2B5EF4-FFF2-40B4-BE49-F238E27FC236}">
                <a16:creationId xmlns:a16="http://schemas.microsoft.com/office/drawing/2014/main" id="{8C23AEA4-357B-283C-DB86-71D6A6765F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62103" y="12954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"/>
    </mc:Choice>
    <mc:Fallback xmlns="">
      <p:transition spd="slow" advTm="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5" objId="16"/>
        <p14:stopEvt time="6850" objId="1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883623"/>
            <a:ext cx="5154677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5" dirty="0">
                <a:solidFill>
                  <a:srgbClr val="7030A0"/>
                </a:solidFill>
                <a:latin typeface="+mn-lt"/>
              </a:rPr>
              <a:t>CONTENT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1839E-E31E-4D49-BA9B-8678E78EA813}"/>
              </a:ext>
            </a:extLst>
          </p:cNvPr>
          <p:cNvSpPr txBox="1"/>
          <p:nvPr/>
        </p:nvSpPr>
        <p:spPr>
          <a:xfrm flipH="1">
            <a:off x="0" y="1524000"/>
            <a:ext cx="12192000" cy="342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Principles of NLP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Meta Model and Milton Model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279682-7841-46C6-BC2E-4C6B6E63AEA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5603FD6F">
            <a:hlinkClick r:id="" action="ppaction://media"/>
            <a:extLst>
              <a:ext uri="{FF2B5EF4-FFF2-40B4-BE49-F238E27FC236}">
                <a16:creationId xmlns:a16="http://schemas.microsoft.com/office/drawing/2014/main" id="{BEAADD53-4E77-CDC8-6AD9-2FC2D0DC58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883623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"/>
    </mc:Choice>
    <mc:Fallback xmlns="">
      <p:transition spd="slow" advTm="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9" objId="3"/>
        <p14:stopEvt time="511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838200"/>
            <a:ext cx="32905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30" dirty="0">
                <a:solidFill>
                  <a:srgbClr val="7030A0"/>
                </a:solidFill>
                <a:latin typeface="+mn-lt"/>
              </a:rPr>
              <a:t>INTRODUCTION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600200"/>
            <a:ext cx="10744200" cy="3166893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b="1" dirty="0"/>
              <a:t>Neuro-Linguistic Programming (NLP)</a:t>
            </a:r>
            <a:r>
              <a:rPr lang="en-US" sz="2400" dirty="0"/>
              <a:t> is an approach to communication, personal development, and psychotherapy that focuses on the interplay between neurological processes, language, and learned behavioral patterns. </a:t>
            </a:r>
          </a:p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dirty="0"/>
              <a:t>Developed in the 1970s by </a:t>
            </a:r>
            <a:r>
              <a:rPr lang="en-US" sz="2400" b="1" dirty="0"/>
              <a:t>Richard Bandler and John Grinder</a:t>
            </a:r>
            <a:r>
              <a:rPr lang="en-US" sz="2400" dirty="0"/>
              <a:t>, NLP is designed to help individuals understand and modify their thought patterns and behaviors to achieve personal goals</a:t>
            </a:r>
            <a:endParaRPr lang="en-US" sz="2400" spc="-10" dirty="0"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endParaRPr lang="en-US" sz="2400" spc="-1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177DA-3991-51A7-992C-5FA611368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A73650-21FC-D8E2-533B-F1F047D26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3788343"/>
            <a:ext cx="3891114" cy="3069657"/>
          </a:xfrm>
          <a:prstGeom prst="rect">
            <a:avLst/>
          </a:prstGeom>
        </p:spPr>
      </p:pic>
      <p:pic>
        <p:nvPicPr>
          <p:cNvPr id="12" name="EFBDFBB2">
            <a:hlinkClick r:id="" action="ppaction://media"/>
            <a:extLst>
              <a:ext uri="{FF2B5EF4-FFF2-40B4-BE49-F238E27FC236}">
                <a16:creationId xmlns:a16="http://schemas.microsoft.com/office/drawing/2014/main" id="{7A0435C8-13B0-8F66-0339-0185676BA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7" y="378101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2"/>
    </mc:Choice>
    <mc:Fallback xmlns="">
      <p:transition spd="slow" advTm="2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5" objId="12"/>
        <p14:stopEvt time="27282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EC44-65B4-8397-CC44-CD398081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1B7DE9-6214-E738-8258-8CF0A5D66428}"/>
              </a:ext>
            </a:extLst>
          </p:cNvPr>
          <p:cNvSpPr txBox="1"/>
          <p:nvPr/>
        </p:nvSpPr>
        <p:spPr>
          <a:xfrm>
            <a:off x="152400" y="914400"/>
            <a:ext cx="6934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IMPORTANCE OF COMMUNICATION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321E5-EB73-2B4D-CB18-9113DCA0B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F0D9A-65EF-E3B9-4C3C-8715B0AEB23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15CC6-8F21-8B11-DE35-275DB6CF4B85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075DE4D-FA42-6AA4-1D45-8F6D7D96B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05918"/>
            <a:ext cx="7506542" cy="211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Central to relationships, leadership, and teamwork.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Miscommunication can lead to conflicts and inefficiency.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NLP enhances clarity, understanding, and connection.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805CC-8443-75DD-5F30-4FAB4F465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3466804"/>
            <a:ext cx="5505450" cy="2511022"/>
          </a:xfrm>
          <a:prstGeom prst="rect">
            <a:avLst/>
          </a:prstGeom>
        </p:spPr>
      </p:pic>
      <p:pic>
        <p:nvPicPr>
          <p:cNvPr id="4" name="73FDB7A1">
            <a:hlinkClick r:id="" action="ppaction://media"/>
            <a:extLst>
              <a:ext uri="{FF2B5EF4-FFF2-40B4-BE49-F238E27FC236}">
                <a16:creationId xmlns:a16="http://schemas.microsoft.com/office/drawing/2014/main" id="{9859243E-F523-D8A1-137C-F53C5F99C0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658" y="5334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17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2"/>
    </mc:Choice>
    <mc:Fallback xmlns="">
      <p:transition spd="slow" advTm="2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6" objId="4"/>
        <p14:stopEvt time="22000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98219-C24F-70DF-45FE-14DF2C56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E4FA275-14EC-AC17-4F64-0C4A17AEDDA8}"/>
              </a:ext>
            </a:extLst>
          </p:cNvPr>
          <p:cNvSpPr txBox="1"/>
          <p:nvPr/>
        </p:nvSpPr>
        <p:spPr>
          <a:xfrm>
            <a:off x="152400" y="914400"/>
            <a:ext cx="39624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OBJECTIVES OF NLP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38541-288E-3957-A894-BC857D4E2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3F53-B8E3-A343-4538-3D1B38769F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1BD35-0C06-8710-720D-D33B9901634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1D40A6-5664-EFDB-5F99-D84264CB4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81319"/>
            <a:ext cx="8256363" cy="26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Build stronger rapport with others.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Communicate effectively by understanding language patterns.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Influence and motivate others positively.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Resolve conflicts and misunderstandings. </a:t>
            </a:r>
          </a:p>
        </p:txBody>
      </p:sp>
      <p:pic>
        <p:nvPicPr>
          <p:cNvPr id="1026" name="Picture 2" descr="What is the NLP Meta Model? Powerful Coaching Questions">
            <a:extLst>
              <a:ext uri="{FF2B5EF4-FFF2-40B4-BE49-F238E27FC236}">
                <a16:creationId xmlns:a16="http://schemas.microsoft.com/office/drawing/2014/main" id="{6D8DBDCB-DE56-0E18-5583-791C1258B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/>
          <a:stretch/>
        </p:blipFill>
        <p:spPr bwMode="auto">
          <a:xfrm>
            <a:off x="7467600" y="3200400"/>
            <a:ext cx="3733800" cy="277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975DB1F">
            <a:hlinkClick r:id="" action="ppaction://media"/>
            <a:extLst>
              <a:ext uri="{FF2B5EF4-FFF2-40B4-BE49-F238E27FC236}">
                <a16:creationId xmlns:a16="http://schemas.microsoft.com/office/drawing/2014/main" id="{517B3D4F-DEB3-9078-37D7-0FAD8E74B8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5145" y="5334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5"/>
    </mc:Choice>
    <mc:Fallback xmlns="">
      <p:transition spd="slow" advTm="1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4" objId="8"/>
        <p14:stopEvt time="16862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6941A-6A57-088C-20F1-5A4C4CE58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A89BFB-7B54-3518-9CBB-098B34C9D7D9}"/>
              </a:ext>
            </a:extLst>
          </p:cNvPr>
          <p:cNvSpPr txBox="1"/>
          <p:nvPr/>
        </p:nvSpPr>
        <p:spPr>
          <a:xfrm>
            <a:off x="152400" y="914400"/>
            <a:ext cx="5410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KEY PRINCIPLES OF NLP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6D0DF-2710-3BE9-C935-892E8F5A7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F4916-E8D8-6A9B-F034-18F5FC9DEFD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3AAEB-C60E-C19A-57D8-B9981865C83D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327D5E0-48A5-903F-486F-FDA46D88E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446800"/>
              </p:ext>
            </p:extLst>
          </p:nvPr>
        </p:nvGraphicFramePr>
        <p:xfrm>
          <a:off x="-114300" y="1713010"/>
          <a:ext cx="8305800" cy="441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A9A81A67">
            <a:hlinkClick r:id="" action="ppaction://media"/>
            <a:extLst>
              <a:ext uri="{FF2B5EF4-FFF2-40B4-BE49-F238E27FC236}">
                <a16:creationId xmlns:a16="http://schemas.microsoft.com/office/drawing/2014/main" id="{D7E487EA-1F09-6AA6-E140-594BAEB4CB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53521" y="67071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2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8"/>
    </mc:Choice>
    <mc:Fallback xmlns="">
      <p:transition spd="slow" advTm="2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2" objId="8"/>
        <p14:stopEvt time="26526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E85FD-D3E5-6D2B-7D3A-4C7792CA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19FBAF-EFF4-73A6-30A8-B1C5617A8DC9}"/>
              </a:ext>
            </a:extLst>
          </p:cNvPr>
          <p:cNvSpPr txBox="1"/>
          <p:nvPr/>
        </p:nvSpPr>
        <p:spPr>
          <a:xfrm>
            <a:off x="166382" y="835509"/>
            <a:ext cx="8001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NLP COMMUNICATION MODELS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59232-DD37-67A2-FBA3-734BD69A5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B843B-C848-11A7-5CAB-71CE72570BD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5DA4A-0258-EDAA-D1D5-42068DEA365D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2279770-1CDD-A6B6-B102-3688A2DEE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66067"/>
            <a:ext cx="9700220" cy="169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External events → Internal representation → Emotional state → Behavior.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Filters like beliefs, values, and language shape interpretation.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29EE96-42DE-DE39-851C-3B34591B4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3284494"/>
            <a:ext cx="4714000" cy="3019425"/>
          </a:xfrm>
          <a:prstGeom prst="rect">
            <a:avLst/>
          </a:prstGeom>
        </p:spPr>
      </p:pic>
      <p:pic>
        <p:nvPicPr>
          <p:cNvPr id="4" name="CD4CAE87">
            <a:hlinkClick r:id="" action="ppaction://media"/>
            <a:extLst>
              <a:ext uri="{FF2B5EF4-FFF2-40B4-BE49-F238E27FC236}">
                <a16:creationId xmlns:a16="http://schemas.microsoft.com/office/drawing/2014/main" id="{E80BFA8B-9D6F-1CEB-D216-228C9A311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6555" y="45780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0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9"/>
    </mc:Choice>
    <mc:Fallback xmlns="">
      <p:transition spd="slow" advTm="2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0" objId="4"/>
        <p14:stopEvt time="2559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1F11E-19FF-D14E-A534-E3B4DA0D6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C5A1F3F-8460-4ACB-2AFA-C7B762BF78CA}"/>
              </a:ext>
            </a:extLst>
          </p:cNvPr>
          <p:cNvSpPr txBox="1"/>
          <p:nvPr/>
        </p:nvSpPr>
        <p:spPr>
          <a:xfrm>
            <a:off x="166382" y="835509"/>
            <a:ext cx="8001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SENSORY PREFERENCES IN NLP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9CB54-9288-E644-019E-24715F1A6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B4FE0-91E4-C756-CEFB-D7E33C308B9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76691-5853-FCB2-326B-119A6FC5318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13342CE-0F49-E884-8D52-B0D91CE3C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93069"/>
            <a:ext cx="7961218" cy="28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Understanding Representational Systems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Visual: Prefer images, diagrams, and descriptions.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Auditory: Respond to tone, rhythm, and verbal instructions.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Kinesthetic: Relate to touch, feelings, and actions.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Activity: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Identifying your dominant system.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17B25-E5C2-F6B2-65DE-2A6D0C8E2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549" y="2627329"/>
            <a:ext cx="3905483" cy="3905483"/>
          </a:xfrm>
          <a:prstGeom prst="rect">
            <a:avLst/>
          </a:prstGeom>
        </p:spPr>
      </p:pic>
      <p:pic>
        <p:nvPicPr>
          <p:cNvPr id="8" name="8F802DFC">
            <a:hlinkClick r:id="" action="ppaction://media"/>
            <a:extLst>
              <a:ext uri="{FF2B5EF4-FFF2-40B4-BE49-F238E27FC236}">
                <a16:creationId xmlns:a16="http://schemas.microsoft.com/office/drawing/2014/main" id="{41261DE9-78FD-D73B-C9F2-2944DEB561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31237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8"/>
    </mc:Choice>
    <mc:Fallback xmlns="">
      <p:transition spd="slow" advTm="2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4" objId="8"/>
        <p14:stopEvt time="29499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BA2F-D4CD-B504-C700-BEFF76DC5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18CC249-B97E-9022-8EAF-CC93725832D0}"/>
              </a:ext>
            </a:extLst>
          </p:cNvPr>
          <p:cNvSpPr txBox="1"/>
          <p:nvPr/>
        </p:nvSpPr>
        <p:spPr>
          <a:xfrm>
            <a:off x="166382" y="835509"/>
            <a:ext cx="8001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THE META MODEL AND MILTON MODEL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42AE-C4E1-0473-FD4C-B89B5F5A2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B676-D47F-2DBF-AA32-8DE59F464C4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D87B1-1DD3-E270-85BF-AAFAAF34D5A0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21AAAC-F569-B597-0AEF-EC751DB1DC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689427"/>
              </p:ext>
            </p:extLst>
          </p:nvPr>
        </p:nvGraphicFramePr>
        <p:xfrm>
          <a:off x="2197100" y="1524000"/>
          <a:ext cx="7797800" cy="438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CF06B599">
            <a:hlinkClick r:id="" action="ppaction://media"/>
            <a:extLst>
              <a:ext uri="{FF2B5EF4-FFF2-40B4-BE49-F238E27FC236}">
                <a16:creationId xmlns:a16="http://schemas.microsoft.com/office/drawing/2014/main" id="{7BEBD20B-A938-9C8B-604D-BF4DB15BF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0" y="304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7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1"/>
    </mc:Choice>
    <mc:Fallback xmlns="">
      <p:transition spd="slow" advTm="2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6" objId="8"/>
        <p14:stopEvt time="22340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</TotalTime>
  <Words>486</Words>
  <Application>Microsoft Office PowerPoint</Application>
  <PresentationFormat>Widescreen</PresentationFormat>
  <Paragraphs>85</Paragraphs>
  <Slides>13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MT</vt:lpstr>
      <vt:lpstr>Calibri</vt:lpstr>
      <vt:lpstr>Calibri Light</vt:lpstr>
      <vt:lpstr>Wingdings</vt:lpstr>
      <vt:lpstr>Office Theme</vt:lpstr>
      <vt:lpstr>1_Office Theme</vt:lpstr>
      <vt:lpstr>NEUROLINGUISTIC PROGRAMMING</vt:lpstr>
      <vt:lpstr>CONTENT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IQAC NAAC</dc:creator>
  <cp:lastModifiedBy>akanksha makode</cp:lastModifiedBy>
  <cp:revision>87</cp:revision>
  <dcterms:created xsi:type="dcterms:W3CDTF">2023-09-19T16:42:09Z</dcterms:created>
  <dcterms:modified xsi:type="dcterms:W3CDTF">2024-12-21T07:40:59Z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2023-09-19T00:00:00Z</vt:filetime>
  </property>
</Properties>
</file>